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Default Extension="m4v" ContentType="video/mp4"/>
  <Default Extension="xlsx" ContentType="application/vnd.openxmlformats-officedocument.spreadsheetml.sheet"/>
  <Default Extension="jpg" ContentType="image/jp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1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 rot="-1200000">
            <a:off x="8686800" y="-457200"/>
            <a:ext cx="914400" cy="2743200"/>
          </a:xfrm>
          <a:prstGeom prst="rect">
            <a:avLst/>
          </a:prstGeom>
          <a:solidFill>
            <a:srgbClr val="932685"/>
          </a:solidFill>
          <a:ln/>
        </p:spPr>
      </p:sp>
      <p:pic>
        <p:nvPicPr>
          <p:cNvPr id="3" name="Object 2" descr="https://dpe2badxax7zn.cloudfront.net/mw/5.4.0.b86/assets/discodash/teLogo.4d2fb30d.png">    </p:cNvPr>
          <p:cNvPicPr>
            <a:picLocks noChangeAspect="1"/>
          </p:cNvPicPr>
          <p:nvPr/>
        </p:nvPicPr>
        <p:blipFill>
          <a:blip r:embed="rId1"/>
          <a:srcRect l="0" r="84783" t="0" b="0"/>
          <a:stretch/>
        </p:blipFill>
        <p:spPr>
          <a:xfrm>
            <a:off x="8641080" y="109728"/>
            <a:ext cx="320040" cy="4206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548640" y="0"/>
            <a:ext cx="6400800" cy="5143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1000"/>
              </a:spcAft>
            </a:pPr>
            <a:r>
              <a:rPr lang="en-US" sz="30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Exchange Summary</a:t>
            </a:r>
            <a:endParaRPr lang="en-US" sz="3000" dirty="0"/>
          </a:p>
          <a:p>
            <a:pPr/>
            <a:r>
              <a:rPr lang="en-US" sz="16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Antonija Cunningham, Regina Catholic School Division</a:t>
            </a:r>
            <a:endParaRPr lang="en-US" sz="3000" dirty="0"/>
          </a:p>
          <a:p>
            <a:pPr>
              <a:spcAft>
                <a:spcPts val="4000"/>
              </a:spcAft>
            </a:pPr>
            <a:r>
              <a:rPr lang="en-US" sz="16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November 18, 2021</a:t>
            </a:r>
            <a:endParaRPr lang="en-US" sz="3000" dirty="0"/>
          </a:p>
          <a:p>
            <a:pPr>
              <a:lnSpc>
                <a:spcPts val="2500"/>
              </a:lnSpc>
            </a:pPr>
            <a:r>
              <a:rPr lang="en-US" sz="22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is the CSCC doing well to support the school goals, and where is there opportunity for improvement?</a:t>
            </a:r>
            <a:endParaRPr lang="en-US" sz="3000" dirty="0"/>
          </a:p>
        </p:txBody>
      </p:sp>
      <p:sp>
        <p:nvSpPr>
          <p:cNvPr id="3" name="Object2"/>
          <p:cNvSpPr/>
          <p:nvPr/>
        </p:nvSpPr>
        <p:spPr>
          <a:xfrm>
            <a:off x="7772400" y="0"/>
            <a:ext cx="1371600" cy="5148072"/>
          </a:xfrm>
          <a:prstGeom prst="rect">
            <a:avLst/>
          </a:prstGeom>
          <a:solidFill>
            <a:srgbClr val="571650"/>
          </a:solidFill>
          <a:ln/>
        </p:spPr>
      </p:sp>
      <p:sp>
        <p:nvSpPr>
          <p:cNvPr id="4" name="Object3"/>
          <p:cNvSpPr/>
          <p:nvPr/>
        </p:nvSpPr>
        <p:spPr>
          <a:xfrm flipH="1" rot="-5400000">
            <a:off x="4498848" y="1865376"/>
            <a:ext cx="5148072" cy="1417320"/>
          </a:xfrm>
          <a:prstGeom prst="rtTriangle">
            <a:avLst/>
          </a:prstGeom>
          <a:solidFill>
            <a:srgbClr val="571650"/>
          </a:solidFill>
          <a:ln/>
        </p:spPr>
      </p:sp>
      <p:pic>
        <p:nvPicPr>
          <p:cNvPr id="5" name="Object 4" descr="https://dpe2badxax7zn.cloudfront.net/mw/5.4.0.b86/assets/discodash/teLogo.4d2fb30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8080" y="182880"/>
            <a:ext cx="1463040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Parents Engaging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Unthemed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Fundraising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Involvement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Families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Involvement [21 | 4]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rcRect l="0" r="20000" t="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3"/>
          <a:srcRect l="0" r="0"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Parents [5 | 4]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rcRect l="0" r="20000" t="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3"/>
          <a:srcRect l="0" r="0"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WRAP UP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Next Steps</a:t>
            </a:r>
            <a:endParaRPr lang="en-US" sz="1500" dirty="0"/>
          </a:p>
        </p:txBody>
      </p:sp>
      <p:sp>
        <p:nvSpPr>
          <p:cNvPr id="5" name="Object4"/>
          <p:cNvSpPr/>
          <p:nvPr/>
        </p:nvSpPr>
        <p:spPr>
          <a:xfrm>
            <a:off x="914400" y="1143000"/>
            <a:ext cx="68580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600" b="1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Thanks for participating</a:t>
            </a:r>
            <a:endParaRPr lang="en-US" sz="1600" dirty="0"/>
          </a:p>
          <a:p>
            <a:pPr/>
            <a:r>
              <a:rPr lang="en-US" sz="16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‌</a:t>
            </a:r>
            <a:endParaRPr lang="en-US" sz="1600" dirty="0"/>
          </a:p>
          <a:p>
            <a:pPr/>
            <a:r>
              <a:rPr lang="en-US" sz="16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We'll be carefully considering what we learned and sharing our actions back with you.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PARTICIPATION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Breakdown of Participation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WORDCLOUD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Rated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Thoughts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AI GENERATED THEMES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total thoughts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AI GENERATED THEMES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star score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Staff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Funding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800080"/>
          </a:solidFill>
          <a:ln/>
        </p:spPr>
      </p:sp>
      <p:sp>
        <p:nvSpPr>
          <p:cNvPr id="4" name="Object3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/>
            <a:r>
              <a:rPr lang="en-US" sz="1500" dirty="0">
                <a:solidFill>
                  <a:srgbClr val="8000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/>
            <a:r>
              <a:rPr lang="en-US" sz="1500" dirty="0">
                <a:solidFill>
                  <a:srgbClr val="4140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Community</a:t>
            </a:r>
            <a:endParaRPr lang="en-US" sz="1500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D941C9E395D408C531B1B5ABEB70B" ma:contentTypeVersion="1" ma:contentTypeDescription="Create a new document." ma:contentTypeScope="" ma:versionID="8da83b0d66d54335e3dbcd556bcb1d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79FB72-0657-4DCC-A0A8-40434862C85B}"/>
</file>

<file path=customXml/itemProps2.xml><?xml version="1.0" encoding="utf-8"?>
<ds:datastoreItem xmlns:ds="http://schemas.openxmlformats.org/officeDocument/2006/customXml" ds:itemID="{21200017-67D3-4DC6-8007-B5AAEEB262FA}"/>
</file>

<file path=customXml/itemProps3.xml><?xml version="1.0" encoding="utf-8"?>
<ds:datastoreItem xmlns:ds="http://schemas.openxmlformats.org/officeDocument/2006/customXml" ds:itemID="{8ECAAD7E-F28D-4460-87AE-5DA582BF24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2021-11-19T22:31:45Z</dcterms:created>
  <dcterms:modified xsi:type="dcterms:W3CDTF">2021-11-19T22:31:45Z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0x010100B0DD941C9E395D408C531B1B5ABEB70B</vt:lpwstr>
  </property>
</Properties>
</file>