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3"/>
  </p:notesMasterIdLst>
  <p:sldIdLst>
    <p:sldId id="401" r:id="rId5"/>
    <p:sldId id="405" r:id="rId6"/>
    <p:sldId id="403" r:id="rId7"/>
    <p:sldId id="408" r:id="rId8"/>
    <p:sldId id="402" r:id="rId9"/>
    <p:sldId id="414" r:id="rId10"/>
    <p:sldId id="410" r:id="rId11"/>
    <p:sldId id="4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08" autoAdjust="0"/>
  </p:normalViewPr>
  <p:slideViewPr>
    <p:cSldViewPr snapToGrid="0">
      <p:cViewPr varScale="1">
        <p:scale>
          <a:sx n="63" d="100"/>
          <a:sy n="63" d="100"/>
        </p:scale>
        <p:origin x="804" y="56"/>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t, Twylla" userId="f459acbf-c8cc-4f97-a258-7c2b42f680cb" providerId="ADAL" clId="{9BC453E8-F83F-4C99-AF45-2984F25E4D8E}"/>
    <pc:docChg chg="custSel modSld">
      <pc:chgData name="West, Twylla" userId="f459acbf-c8cc-4f97-a258-7c2b42f680cb" providerId="ADAL" clId="{9BC453E8-F83F-4C99-AF45-2984F25E4D8E}" dt="2023-07-19T19:19:19.826" v="800" actId="20577"/>
      <pc:docMkLst>
        <pc:docMk/>
      </pc:docMkLst>
      <pc:sldChg chg="addSp delSp modSp mod">
        <pc:chgData name="West, Twylla" userId="f459acbf-c8cc-4f97-a258-7c2b42f680cb" providerId="ADAL" clId="{9BC453E8-F83F-4C99-AF45-2984F25E4D8E}" dt="2023-07-18T18:07:41.873" v="690" actId="1076"/>
        <pc:sldMkLst>
          <pc:docMk/>
          <pc:sldMk cId="2074766540" sldId="401"/>
        </pc:sldMkLst>
        <pc:spChg chg="mod">
          <ac:chgData name="West, Twylla" userId="f459acbf-c8cc-4f97-a258-7c2b42f680cb" providerId="ADAL" clId="{9BC453E8-F83F-4C99-AF45-2984F25E4D8E}" dt="2023-07-18T17:49:02.874" v="77" actId="20577"/>
          <ac:spMkLst>
            <pc:docMk/>
            <pc:sldMk cId="2074766540" sldId="401"/>
            <ac:spMk id="2" creationId="{B138CF5B-E8DE-48F3-9581-51BBEC47AE73}"/>
          </ac:spMkLst>
        </pc:spChg>
        <pc:spChg chg="mod">
          <ac:chgData name="West, Twylla" userId="f459acbf-c8cc-4f97-a258-7c2b42f680cb" providerId="ADAL" clId="{9BC453E8-F83F-4C99-AF45-2984F25E4D8E}" dt="2023-07-18T17:48:41.793" v="60" actId="20577"/>
          <ac:spMkLst>
            <pc:docMk/>
            <pc:sldMk cId="2074766540" sldId="401"/>
            <ac:spMk id="9" creationId="{B36D4654-5E74-D2C8-0FA7-41B840BED0E5}"/>
          </ac:spMkLst>
        </pc:spChg>
        <pc:picChg chg="add mod">
          <ac:chgData name="West, Twylla" userId="f459acbf-c8cc-4f97-a258-7c2b42f680cb" providerId="ADAL" clId="{9BC453E8-F83F-4C99-AF45-2984F25E4D8E}" dt="2023-07-18T18:07:41.873" v="690" actId="1076"/>
          <ac:picMkLst>
            <pc:docMk/>
            <pc:sldMk cId="2074766540" sldId="401"/>
            <ac:picMk id="4" creationId="{04DD3E98-06E6-10C2-7754-281E91E92623}"/>
          </ac:picMkLst>
        </pc:picChg>
        <pc:picChg chg="del">
          <ac:chgData name="West, Twylla" userId="f459acbf-c8cc-4f97-a258-7c2b42f680cb" providerId="ADAL" clId="{9BC453E8-F83F-4C99-AF45-2984F25E4D8E}" dt="2023-07-18T18:07:30.128" v="685" actId="478"/>
          <ac:picMkLst>
            <pc:docMk/>
            <pc:sldMk cId="2074766540" sldId="401"/>
            <ac:picMk id="5" creationId="{BE8AF32B-8FD3-6515-9935-F9401A5AC8E4}"/>
          </ac:picMkLst>
        </pc:picChg>
      </pc:sldChg>
      <pc:sldChg chg="modSp mod">
        <pc:chgData name="West, Twylla" userId="f459acbf-c8cc-4f97-a258-7c2b42f680cb" providerId="ADAL" clId="{9BC453E8-F83F-4C99-AF45-2984F25E4D8E}" dt="2023-07-18T17:48:49.173" v="61" actId="6549"/>
        <pc:sldMkLst>
          <pc:docMk/>
          <pc:sldMk cId="2849151971" sldId="402"/>
        </pc:sldMkLst>
        <pc:spChg chg="mod">
          <ac:chgData name="West, Twylla" userId="f459acbf-c8cc-4f97-a258-7c2b42f680cb" providerId="ADAL" clId="{9BC453E8-F83F-4C99-AF45-2984F25E4D8E}" dt="2023-07-18T17:48:49.173" v="61" actId="6549"/>
          <ac:spMkLst>
            <pc:docMk/>
            <pc:sldMk cId="2849151971" sldId="402"/>
            <ac:spMk id="11" creationId="{7041F48D-F184-4F9F-B5AC-F127F0898F39}"/>
          </ac:spMkLst>
        </pc:spChg>
      </pc:sldChg>
      <pc:sldChg chg="addSp delSp modSp mod">
        <pc:chgData name="West, Twylla" userId="f459acbf-c8cc-4f97-a258-7c2b42f680cb" providerId="ADAL" clId="{9BC453E8-F83F-4C99-AF45-2984F25E4D8E}" dt="2023-07-19T19:19:19.826" v="800" actId="20577"/>
        <pc:sldMkLst>
          <pc:docMk/>
          <pc:sldMk cId="1912948986" sldId="403"/>
        </pc:sldMkLst>
        <pc:spChg chg="mod">
          <ac:chgData name="West, Twylla" userId="f459acbf-c8cc-4f97-a258-7c2b42f680cb" providerId="ADAL" clId="{9BC453E8-F83F-4C99-AF45-2984F25E4D8E}" dt="2023-07-19T19:19:19.826" v="800" actId="20577"/>
          <ac:spMkLst>
            <pc:docMk/>
            <pc:sldMk cId="1912948986" sldId="403"/>
            <ac:spMk id="5" creationId="{07F79409-2936-4FDC-BF6F-45FC9FDA836A}"/>
          </ac:spMkLst>
        </pc:spChg>
        <pc:spChg chg="add del mod">
          <ac:chgData name="West, Twylla" userId="f459acbf-c8cc-4f97-a258-7c2b42f680cb" providerId="ADAL" clId="{9BC453E8-F83F-4C99-AF45-2984F25E4D8E}" dt="2023-07-19T19:18:24.504" v="698" actId="478"/>
          <ac:spMkLst>
            <pc:docMk/>
            <pc:sldMk cId="1912948986" sldId="403"/>
            <ac:spMk id="7" creationId="{D215400D-D443-20DE-5DAB-74D9234E525D}"/>
          </ac:spMkLst>
        </pc:spChg>
        <pc:picChg chg="add mod">
          <ac:chgData name="West, Twylla" userId="f459acbf-c8cc-4f97-a258-7c2b42f680cb" providerId="ADAL" clId="{9BC453E8-F83F-4C99-AF45-2984F25E4D8E}" dt="2023-07-19T19:18:31.538" v="701" actId="1076"/>
          <ac:picMkLst>
            <pc:docMk/>
            <pc:sldMk cId="1912948986" sldId="403"/>
            <ac:picMk id="3" creationId="{8F0E224D-19DD-8C0F-2323-4BEC0DE2723A}"/>
          </ac:picMkLst>
        </pc:picChg>
        <pc:picChg chg="del">
          <ac:chgData name="West, Twylla" userId="f459acbf-c8cc-4f97-a258-7c2b42f680cb" providerId="ADAL" clId="{9BC453E8-F83F-4C99-AF45-2984F25E4D8E}" dt="2023-07-19T19:18:22.730" v="697" actId="478"/>
          <ac:picMkLst>
            <pc:docMk/>
            <pc:sldMk cId="1912948986" sldId="403"/>
            <ac:picMk id="11" creationId="{86865FD9-DFA3-490C-B372-0EDD4BED9C59}"/>
          </ac:picMkLst>
        </pc:picChg>
      </pc:sldChg>
      <pc:sldChg chg="modSp mod">
        <pc:chgData name="West, Twylla" userId="f459acbf-c8cc-4f97-a258-7c2b42f680cb" providerId="ADAL" clId="{9BC453E8-F83F-4C99-AF45-2984F25E4D8E}" dt="2023-07-18T18:01:37.056" v="684" actId="20577"/>
        <pc:sldMkLst>
          <pc:docMk/>
          <pc:sldMk cId="3079534048" sldId="405"/>
        </pc:sldMkLst>
        <pc:spChg chg="mod">
          <ac:chgData name="West, Twylla" userId="f459acbf-c8cc-4f97-a258-7c2b42f680cb" providerId="ADAL" clId="{9BC453E8-F83F-4C99-AF45-2984F25E4D8E}" dt="2023-07-18T17:49:11.555" v="82" actId="20577"/>
          <ac:spMkLst>
            <pc:docMk/>
            <pc:sldMk cId="3079534048" sldId="405"/>
            <ac:spMk id="2" creationId="{3E0E08A1-FEAA-4F21-96E4-5A57CFAABBE2}"/>
          </ac:spMkLst>
        </pc:spChg>
        <pc:spChg chg="mod">
          <ac:chgData name="West, Twylla" userId="f459acbf-c8cc-4f97-a258-7c2b42f680cb" providerId="ADAL" clId="{9BC453E8-F83F-4C99-AF45-2984F25E4D8E}" dt="2023-07-18T18:01:37.056" v="684" actId="20577"/>
          <ac:spMkLst>
            <pc:docMk/>
            <pc:sldMk cId="3079534048" sldId="405"/>
            <ac:spMk id="3" creationId="{9643DD3A-BCEA-4181-8BC4-61E1A84D5AC7}"/>
          </ac:spMkLst>
        </pc:spChg>
      </pc:sldChg>
      <pc:sldChg chg="addSp delSp modSp mod">
        <pc:chgData name="West, Twylla" userId="f459acbf-c8cc-4f97-a258-7c2b42f680cb" providerId="ADAL" clId="{9BC453E8-F83F-4C99-AF45-2984F25E4D8E}" dt="2023-07-18T18:10:14.906" v="694" actId="1076"/>
        <pc:sldMkLst>
          <pc:docMk/>
          <pc:sldMk cId="3958427157" sldId="408"/>
        </pc:sldMkLst>
        <pc:picChg chg="add mod">
          <ac:chgData name="West, Twylla" userId="f459acbf-c8cc-4f97-a258-7c2b42f680cb" providerId="ADAL" clId="{9BC453E8-F83F-4C99-AF45-2984F25E4D8E}" dt="2023-07-18T18:10:14.906" v="694" actId="1076"/>
          <ac:picMkLst>
            <pc:docMk/>
            <pc:sldMk cId="3958427157" sldId="408"/>
            <ac:picMk id="3" creationId="{E2536745-1ADA-75AE-6F04-FB3720DC166A}"/>
          </ac:picMkLst>
        </pc:picChg>
        <pc:picChg chg="del">
          <ac:chgData name="West, Twylla" userId="f459acbf-c8cc-4f97-a258-7c2b42f680cb" providerId="ADAL" clId="{9BC453E8-F83F-4C99-AF45-2984F25E4D8E}" dt="2023-07-18T18:10:06.850" v="691" actId="478"/>
          <ac:picMkLst>
            <pc:docMk/>
            <pc:sldMk cId="3958427157" sldId="408"/>
            <ac:picMk id="6" creationId="{326D734D-7808-284C-67A2-F839B939B893}"/>
          </ac:picMkLst>
        </pc:picChg>
      </pc:sldChg>
      <pc:sldChg chg="modSp mod">
        <pc:chgData name="West, Twylla" userId="f459acbf-c8cc-4f97-a258-7c2b42f680cb" providerId="ADAL" clId="{9BC453E8-F83F-4C99-AF45-2984F25E4D8E}" dt="2023-07-18T18:00:05.412" v="399" actId="20577"/>
        <pc:sldMkLst>
          <pc:docMk/>
          <pc:sldMk cId="2553619903" sldId="413"/>
        </pc:sldMkLst>
        <pc:spChg chg="mod">
          <ac:chgData name="West, Twylla" userId="f459acbf-c8cc-4f97-a258-7c2b42f680cb" providerId="ADAL" clId="{9BC453E8-F83F-4C99-AF45-2984F25E4D8E}" dt="2023-07-18T17:49:18.267" v="100" actId="20577"/>
          <ac:spMkLst>
            <pc:docMk/>
            <pc:sldMk cId="2553619903" sldId="413"/>
            <ac:spMk id="2" creationId="{3E0E08A1-FEAA-4F21-96E4-5A57CFAABBE2}"/>
          </ac:spMkLst>
        </pc:spChg>
        <pc:spChg chg="mod">
          <ac:chgData name="West, Twylla" userId="f459acbf-c8cc-4f97-a258-7c2b42f680cb" providerId="ADAL" clId="{9BC453E8-F83F-4C99-AF45-2984F25E4D8E}" dt="2023-07-18T18:00:05.412" v="399" actId="20577"/>
          <ac:spMkLst>
            <pc:docMk/>
            <pc:sldMk cId="2553619903" sldId="413"/>
            <ac:spMk id="3" creationId="{9643DD3A-BCEA-4181-8BC4-61E1A84D5AC7}"/>
          </ac:spMkLst>
        </pc:spChg>
      </pc:sldChg>
    </pc:docChg>
  </pc:docChgLst>
  <pc:docChgLst>
    <pc:chgData name="West, Twylla" userId="f459acbf-c8cc-4f97-a258-7c2b42f680cb" providerId="ADAL" clId="{B133826F-2899-428E-934F-700B54172CD7}"/>
    <pc:docChg chg="custSel modSld sldOrd">
      <pc:chgData name="West, Twylla" userId="f459acbf-c8cc-4f97-a258-7c2b42f680cb" providerId="ADAL" clId="{B133826F-2899-428E-934F-700B54172CD7}" dt="2024-01-17T21:30:29.451" v="201"/>
      <pc:docMkLst>
        <pc:docMk/>
      </pc:docMkLst>
      <pc:sldChg chg="ord">
        <pc:chgData name="West, Twylla" userId="f459acbf-c8cc-4f97-a258-7c2b42f680cb" providerId="ADAL" clId="{B133826F-2899-428E-934F-700B54172CD7}" dt="2024-01-17T21:30:29.451" v="201"/>
        <pc:sldMkLst>
          <pc:docMk/>
          <pc:sldMk cId="2849151971" sldId="402"/>
        </pc:sldMkLst>
      </pc:sldChg>
      <pc:sldChg chg="modSp mod">
        <pc:chgData name="West, Twylla" userId="f459acbf-c8cc-4f97-a258-7c2b42f680cb" providerId="ADAL" clId="{B133826F-2899-428E-934F-700B54172CD7}" dt="2024-01-17T21:30:00.049" v="197" actId="20577"/>
        <pc:sldMkLst>
          <pc:docMk/>
          <pc:sldMk cId="1912948986" sldId="403"/>
        </pc:sldMkLst>
        <pc:spChg chg="mod">
          <ac:chgData name="West, Twylla" userId="f459acbf-c8cc-4f97-a258-7c2b42f680cb" providerId="ADAL" clId="{B133826F-2899-428E-934F-700B54172CD7}" dt="2024-01-17T21:30:00.049" v="197" actId="20577"/>
          <ac:spMkLst>
            <pc:docMk/>
            <pc:sldMk cId="1912948986" sldId="403"/>
            <ac:spMk id="5" creationId="{07F79409-2936-4FDC-BF6F-45FC9FDA836A}"/>
          </ac:spMkLst>
        </pc:spChg>
      </pc:sldChg>
      <pc:sldChg chg="ord">
        <pc:chgData name="West, Twylla" userId="f459acbf-c8cc-4f97-a258-7c2b42f680cb" providerId="ADAL" clId="{B133826F-2899-428E-934F-700B54172CD7}" dt="2024-01-17T21:30:08.940" v="199"/>
        <pc:sldMkLst>
          <pc:docMk/>
          <pc:sldMk cId="970158950" sldId="410"/>
        </pc:sldMkLst>
      </pc:sldChg>
      <pc:sldChg chg="ord">
        <pc:chgData name="West, Twylla" userId="f459acbf-c8cc-4f97-a258-7c2b42f680cb" providerId="ADAL" clId="{B133826F-2899-428E-934F-700B54172CD7}" dt="2024-01-17T21:28:58.654" v="1"/>
        <pc:sldMkLst>
          <pc:docMk/>
          <pc:sldMk cId="2553619903" sldId="413"/>
        </pc:sldMkLst>
      </pc:sldChg>
    </pc:docChg>
  </pc:docChgLst>
  <pc:docChgLst>
    <pc:chgData name="Twylla West" userId="f459acbf-c8cc-4f97-a258-7c2b42f680cb" providerId="ADAL" clId="{87FF0651-B36C-4A1D-93F3-02ABE2A1A9E0}"/>
    <pc:docChg chg="addSld modSld">
      <pc:chgData name="Twylla West" userId="f459acbf-c8cc-4f97-a258-7c2b42f680cb" providerId="ADAL" clId="{87FF0651-B36C-4A1D-93F3-02ABE2A1A9E0}" dt="2023-09-06T19:46:30.136" v="0"/>
      <pc:docMkLst>
        <pc:docMk/>
      </pc:docMkLst>
      <pc:sldChg chg="add">
        <pc:chgData name="Twylla West" userId="f459acbf-c8cc-4f97-a258-7c2b42f680cb" providerId="ADAL" clId="{87FF0651-B36C-4A1D-93F3-02ABE2A1A9E0}" dt="2023-09-06T19:46:30.136" v="0"/>
        <pc:sldMkLst>
          <pc:docMk/>
          <pc:sldMk cId="3762143122" sldId="41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53C16-7DB1-468E-AD0E-65CEFFE42A78}"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E06631D9-9C4F-444B-97B1-CADAF1D95EBA}">
      <dgm:prSet/>
      <dgm:spPr/>
      <dgm:t>
        <a:bodyPr/>
        <a:lstStyle/>
        <a:p>
          <a:pPr>
            <a:defRPr b="1"/>
          </a:pPr>
          <a:r>
            <a:rPr lang="en-US"/>
            <a:t>September</a:t>
          </a:r>
        </a:p>
      </dgm:t>
    </dgm:pt>
    <dgm:pt modelId="{8EDD610B-062D-479E-87E4-0B5ECBB247D9}" type="parTrans" cxnId="{34EDAE6E-951C-4D19-B1FB-C636D223F741}">
      <dgm:prSet/>
      <dgm:spPr/>
      <dgm:t>
        <a:bodyPr/>
        <a:lstStyle/>
        <a:p>
          <a:endParaRPr lang="en-US"/>
        </a:p>
      </dgm:t>
    </dgm:pt>
    <dgm:pt modelId="{C66F2F7F-4740-40D9-8841-56AF52CE05FA}" type="sibTrans" cxnId="{34EDAE6E-951C-4D19-B1FB-C636D223F741}">
      <dgm:prSet/>
      <dgm:spPr/>
      <dgm:t>
        <a:bodyPr/>
        <a:lstStyle/>
        <a:p>
          <a:endParaRPr lang="en-US"/>
        </a:p>
      </dgm:t>
    </dgm:pt>
    <dgm:pt modelId="{F8885359-1074-46EA-8FC5-DE203AA04C11}">
      <dgm:prSet/>
      <dgm:spPr/>
      <dgm:t>
        <a:bodyPr/>
        <a:lstStyle/>
        <a:p>
          <a:r>
            <a:rPr lang="en-US" dirty="0"/>
            <a:t>Calendar Updating</a:t>
          </a:r>
        </a:p>
      </dgm:t>
    </dgm:pt>
    <dgm:pt modelId="{95F47DFA-25FB-4AA6-A4AA-78E19A72583A}" type="parTrans" cxnId="{0FE44B46-D481-4710-9E5B-64D6B916FEC8}">
      <dgm:prSet/>
      <dgm:spPr/>
      <dgm:t>
        <a:bodyPr/>
        <a:lstStyle/>
        <a:p>
          <a:endParaRPr lang="en-US"/>
        </a:p>
      </dgm:t>
    </dgm:pt>
    <dgm:pt modelId="{938F802F-5EAD-488B-9D10-BA1E7728224A}" type="sibTrans" cxnId="{0FE44B46-D481-4710-9E5B-64D6B916FEC8}">
      <dgm:prSet/>
      <dgm:spPr/>
      <dgm:t>
        <a:bodyPr/>
        <a:lstStyle/>
        <a:p>
          <a:endParaRPr lang="en-US"/>
        </a:p>
      </dgm:t>
    </dgm:pt>
    <dgm:pt modelId="{772BB3B5-D68D-41A8-A610-356880CABB7B}">
      <dgm:prSet/>
      <dgm:spPr/>
      <dgm:t>
        <a:bodyPr/>
        <a:lstStyle/>
        <a:p>
          <a:pPr>
            <a:defRPr b="1"/>
          </a:pPr>
          <a:r>
            <a:rPr lang="en-US"/>
            <a:t>October</a:t>
          </a:r>
        </a:p>
      </dgm:t>
    </dgm:pt>
    <dgm:pt modelId="{010DD985-D55B-4CBC-B837-3E02F3198649}" type="parTrans" cxnId="{06414234-0470-48E5-B1A4-0BC3163AD50A}">
      <dgm:prSet/>
      <dgm:spPr/>
      <dgm:t>
        <a:bodyPr/>
        <a:lstStyle/>
        <a:p>
          <a:endParaRPr lang="en-US"/>
        </a:p>
      </dgm:t>
    </dgm:pt>
    <dgm:pt modelId="{6755B694-7B9B-4B61-AA46-82965EC4824A}" type="sibTrans" cxnId="{06414234-0470-48E5-B1A4-0BC3163AD50A}">
      <dgm:prSet/>
      <dgm:spPr/>
      <dgm:t>
        <a:bodyPr/>
        <a:lstStyle/>
        <a:p>
          <a:endParaRPr lang="en-US"/>
        </a:p>
      </dgm:t>
    </dgm:pt>
    <dgm:pt modelId="{070481B0-15DA-421D-8769-2BA99881D1EF}">
      <dgm:prSet/>
      <dgm:spPr/>
      <dgm:t>
        <a:bodyPr/>
        <a:lstStyle/>
        <a:p>
          <a:r>
            <a:rPr lang="en-US" dirty="0"/>
            <a:t>Adding news</a:t>
          </a:r>
        </a:p>
      </dgm:t>
    </dgm:pt>
    <dgm:pt modelId="{AD0AA819-ECBE-4D17-BBEC-3A407AC4C129}" type="parTrans" cxnId="{1E7D5815-110C-4772-8B42-C78C81083D64}">
      <dgm:prSet/>
      <dgm:spPr/>
      <dgm:t>
        <a:bodyPr/>
        <a:lstStyle/>
        <a:p>
          <a:endParaRPr lang="en-US"/>
        </a:p>
      </dgm:t>
    </dgm:pt>
    <dgm:pt modelId="{5F22209A-556A-498F-AA35-C7F1B4D488FF}" type="sibTrans" cxnId="{1E7D5815-110C-4772-8B42-C78C81083D64}">
      <dgm:prSet/>
      <dgm:spPr/>
      <dgm:t>
        <a:bodyPr/>
        <a:lstStyle/>
        <a:p>
          <a:endParaRPr lang="en-US"/>
        </a:p>
      </dgm:t>
    </dgm:pt>
    <dgm:pt modelId="{FC5E8A86-C33E-4CF3-9205-A6908DAA4D2D}">
      <dgm:prSet/>
      <dgm:spPr/>
      <dgm:t>
        <a:bodyPr/>
        <a:lstStyle/>
        <a:p>
          <a:pPr>
            <a:defRPr b="1"/>
          </a:pPr>
          <a:r>
            <a:rPr lang="en-US"/>
            <a:t>November</a:t>
          </a:r>
        </a:p>
      </dgm:t>
    </dgm:pt>
    <dgm:pt modelId="{17805DCB-A031-494C-9B9B-FEAA7439F48C}" type="parTrans" cxnId="{267F6AA2-FB2C-4AA0-9478-7199963AAEA1}">
      <dgm:prSet/>
      <dgm:spPr/>
      <dgm:t>
        <a:bodyPr/>
        <a:lstStyle/>
        <a:p>
          <a:endParaRPr lang="en-US"/>
        </a:p>
      </dgm:t>
    </dgm:pt>
    <dgm:pt modelId="{EE4409D0-ED3E-4F8B-8E45-3995A4221FC1}" type="sibTrans" cxnId="{267F6AA2-FB2C-4AA0-9478-7199963AAEA1}">
      <dgm:prSet/>
      <dgm:spPr/>
      <dgm:t>
        <a:bodyPr/>
        <a:lstStyle/>
        <a:p>
          <a:endParaRPr lang="en-US"/>
        </a:p>
      </dgm:t>
    </dgm:pt>
    <dgm:pt modelId="{ED1BC9B1-0A94-4101-8A23-C5955211C923}">
      <dgm:prSet/>
      <dgm:spPr/>
      <dgm:t>
        <a:bodyPr/>
        <a:lstStyle/>
        <a:p>
          <a:r>
            <a:rPr lang="en-US" dirty="0"/>
            <a:t>Alerts</a:t>
          </a:r>
        </a:p>
      </dgm:t>
    </dgm:pt>
    <dgm:pt modelId="{970B48DB-47E7-4B77-ABB0-4FEC213FF6D8}" type="parTrans" cxnId="{03EE81AB-882A-429C-B74D-A7B03823A151}">
      <dgm:prSet/>
      <dgm:spPr/>
      <dgm:t>
        <a:bodyPr/>
        <a:lstStyle/>
        <a:p>
          <a:endParaRPr lang="en-US"/>
        </a:p>
      </dgm:t>
    </dgm:pt>
    <dgm:pt modelId="{5C7BFE58-935F-4E1D-84DE-97C92887D194}" type="sibTrans" cxnId="{03EE81AB-882A-429C-B74D-A7B03823A151}">
      <dgm:prSet/>
      <dgm:spPr/>
      <dgm:t>
        <a:bodyPr/>
        <a:lstStyle/>
        <a:p>
          <a:endParaRPr lang="en-US"/>
        </a:p>
      </dgm:t>
    </dgm:pt>
    <dgm:pt modelId="{7943E709-CA7A-4024-8A45-2097E833A9EE}">
      <dgm:prSet/>
      <dgm:spPr/>
      <dgm:t>
        <a:bodyPr/>
        <a:lstStyle/>
        <a:p>
          <a:pPr>
            <a:defRPr b="1"/>
          </a:pPr>
          <a:r>
            <a:rPr lang="en-US"/>
            <a:t>December</a:t>
          </a:r>
        </a:p>
      </dgm:t>
    </dgm:pt>
    <dgm:pt modelId="{2B05288A-A475-4FDD-9FB1-1C061BEE0F9C}" type="parTrans" cxnId="{DD2C029B-30CC-453B-A49F-18C40DE17A1E}">
      <dgm:prSet/>
      <dgm:spPr/>
      <dgm:t>
        <a:bodyPr/>
        <a:lstStyle/>
        <a:p>
          <a:endParaRPr lang="en-US"/>
        </a:p>
      </dgm:t>
    </dgm:pt>
    <dgm:pt modelId="{993C130F-0742-43F7-BC9E-769F064578B3}" type="sibTrans" cxnId="{DD2C029B-30CC-453B-A49F-18C40DE17A1E}">
      <dgm:prSet/>
      <dgm:spPr/>
      <dgm:t>
        <a:bodyPr/>
        <a:lstStyle/>
        <a:p>
          <a:endParaRPr lang="en-US"/>
        </a:p>
      </dgm:t>
    </dgm:pt>
    <dgm:pt modelId="{35E8FEE0-2B0C-4478-AF2B-B5D584A9BDD1}">
      <dgm:prSet/>
      <dgm:spPr/>
      <dgm:t>
        <a:bodyPr/>
        <a:lstStyle/>
        <a:p>
          <a:r>
            <a:rPr lang="en-US" dirty="0"/>
            <a:t>Dead link December</a:t>
          </a:r>
        </a:p>
      </dgm:t>
    </dgm:pt>
    <dgm:pt modelId="{047A6349-49A6-460E-9B68-67E25A5EC709}" type="parTrans" cxnId="{7F25E56B-168E-4508-A74F-9EEB0E13450D}">
      <dgm:prSet/>
      <dgm:spPr/>
      <dgm:t>
        <a:bodyPr/>
        <a:lstStyle/>
        <a:p>
          <a:endParaRPr lang="en-US"/>
        </a:p>
      </dgm:t>
    </dgm:pt>
    <dgm:pt modelId="{2CB6D13B-CCD5-4C48-A7B8-9EB80EBFC3DB}" type="sibTrans" cxnId="{7F25E56B-168E-4508-A74F-9EEB0E13450D}">
      <dgm:prSet/>
      <dgm:spPr/>
      <dgm:t>
        <a:bodyPr/>
        <a:lstStyle/>
        <a:p>
          <a:endParaRPr lang="en-US"/>
        </a:p>
      </dgm:t>
    </dgm:pt>
    <dgm:pt modelId="{8C9B55BC-B8C9-444D-8EF1-30442A422701}">
      <dgm:prSet/>
      <dgm:spPr/>
      <dgm:t>
        <a:bodyPr/>
        <a:lstStyle/>
        <a:p>
          <a:pPr>
            <a:defRPr b="1"/>
          </a:pPr>
          <a:r>
            <a:rPr lang="en-US"/>
            <a:t>January</a:t>
          </a:r>
        </a:p>
      </dgm:t>
    </dgm:pt>
    <dgm:pt modelId="{19871797-FFA6-460A-82DA-7B4EBEDA7E1C}" type="parTrans" cxnId="{9E1C55BB-A4BD-4305-9829-C11539395472}">
      <dgm:prSet/>
      <dgm:spPr/>
      <dgm:t>
        <a:bodyPr/>
        <a:lstStyle/>
        <a:p>
          <a:endParaRPr lang="en-US"/>
        </a:p>
      </dgm:t>
    </dgm:pt>
    <dgm:pt modelId="{0FD9AB4F-6EF4-434B-86E7-CCD32256597F}" type="sibTrans" cxnId="{9E1C55BB-A4BD-4305-9829-C11539395472}">
      <dgm:prSet/>
      <dgm:spPr/>
      <dgm:t>
        <a:bodyPr/>
        <a:lstStyle/>
        <a:p>
          <a:endParaRPr lang="en-US"/>
        </a:p>
      </dgm:t>
    </dgm:pt>
    <dgm:pt modelId="{512A7549-7953-4813-9D83-A124360CB445}">
      <dgm:prSet/>
      <dgm:spPr/>
      <dgm:t>
        <a:bodyPr/>
        <a:lstStyle/>
        <a:p>
          <a:r>
            <a:rPr lang="en-US" dirty="0"/>
            <a:t>Menu maintenance</a:t>
          </a:r>
        </a:p>
      </dgm:t>
    </dgm:pt>
    <dgm:pt modelId="{B5290E8E-5550-4F28-9A28-D8ABA241B150}" type="parTrans" cxnId="{5873BDB7-1CD1-4D5F-B0CD-B1BE05A30B7A}">
      <dgm:prSet/>
      <dgm:spPr/>
      <dgm:t>
        <a:bodyPr/>
        <a:lstStyle/>
        <a:p>
          <a:endParaRPr lang="en-US"/>
        </a:p>
      </dgm:t>
    </dgm:pt>
    <dgm:pt modelId="{F5E4003E-6799-4893-B29E-1981CA0DFC71}" type="sibTrans" cxnId="{5873BDB7-1CD1-4D5F-B0CD-B1BE05A30B7A}">
      <dgm:prSet/>
      <dgm:spPr/>
      <dgm:t>
        <a:bodyPr/>
        <a:lstStyle/>
        <a:p>
          <a:endParaRPr lang="en-US"/>
        </a:p>
      </dgm:t>
    </dgm:pt>
    <dgm:pt modelId="{D484133C-34C4-41F5-9846-39050902043D}">
      <dgm:prSet/>
      <dgm:spPr/>
      <dgm:t>
        <a:bodyPr/>
        <a:lstStyle/>
        <a:p>
          <a:r>
            <a:rPr lang="en-US" dirty="0"/>
            <a:t>Hero banner</a:t>
          </a:r>
        </a:p>
      </dgm:t>
    </dgm:pt>
    <dgm:pt modelId="{883E3330-3AFE-4C3D-B37A-FF242A55D035}" type="parTrans" cxnId="{8B3F4F46-CB99-4828-9E38-B75B868A7F6F}">
      <dgm:prSet/>
      <dgm:spPr/>
      <dgm:t>
        <a:bodyPr/>
        <a:lstStyle/>
        <a:p>
          <a:endParaRPr lang="en-US"/>
        </a:p>
      </dgm:t>
    </dgm:pt>
    <dgm:pt modelId="{74C22C34-ECE8-46BD-8460-F73DDB336E10}" type="sibTrans" cxnId="{8B3F4F46-CB99-4828-9E38-B75B868A7F6F}">
      <dgm:prSet/>
      <dgm:spPr/>
      <dgm:t>
        <a:bodyPr/>
        <a:lstStyle/>
        <a:p>
          <a:endParaRPr lang="en-US"/>
        </a:p>
      </dgm:t>
    </dgm:pt>
    <dgm:pt modelId="{F780B35E-5CB6-433F-8C6C-33D5F3C7FCB0}">
      <dgm:prSet/>
      <dgm:spPr/>
      <dgm:t>
        <a:bodyPr/>
        <a:lstStyle/>
        <a:p>
          <a:r>
            <a:rPr lang="en-US" dirty="0"/>
            <a:t>Posting article</a:t>
          </a:r>
        </a:p>
      </dgm:t>
    </dgm:pt>
    <dgm:pt modelId="{6AB64A14-87A4-41F8-A87E-D7A63E4BCAC8}" type="parTrans" cxnId="{27F9791D-A2A2-4AC0-98F9-60278B448641}">
      <dgm:prSet/>
      <dgm:spPr/>
      <dgm:t>
        <a:bodyPr/>
        <a:lstStyle/>
        <a:p>
          <a:endParaRPr lang="en-US"/>
        </a:p>
      </dgm:t>
    </dgm:pt>
    <dgm:pt modelId="{42BA8EC9-0AFF-44EA-852D-816DB70B7574}" type="sibTrans" cxnId="{27F9791D-A2A2-4AC0-98F9-60278B448641}">
      <dgm:prSet/>
      <dgm:spPr/>
      <dgm:t>
        <a:bodyPr/>
        <a:lstStyle/>
        <a:p>
          <a:endParaRPr lang="en-US"/>
        </a:p>
      </dgm:t>
    </dgm:pt>
    <dgm:pt modelId="{4A663386-F783-44EB-8F6B-4F00D49E2ED7}">
      <dgm:prSet/>
      <dgm:spPr/>
      <dgm:t>
        <a:bodyPr/>
        <a:lstStyle/>
        <a:p>
          <a:r>
            <a:rPr lang="en-US" dirty="0"/>
            <a:t>Updating contacts and quick links</a:t>
          </a:r>
        </a:p>
      </dgm:t>
    </dgm:pt>
    <dgm:pt modelId="{99F41499-5493-470F-8EE4-40E14F395EAE}" type="parTrans" cxnId="{521D9444-6BA3-42D8-8DA6-7D44AB856148}">
      <dgm:prSet/>
      <dgm:spPr/>
      <dgm:t>
        <a:bodyPr/>
        <a:lstStyle/>
        <a:p>
          <a:endParaRPr lang="en-US"/>
        </a:p>
      </dgm:t>
    </dgm:pt>
    <dgm:pt modelId="{AD845BA9-35F8-404F-9B07-47EE360498AD}" type="sibTrans" cxnId="{521D9444-6BA3-42D8-8DA6-7D44AB856148}">
      <dgm:prSet/>
      <dgm:spPr/>
      <dgm:t>
        <a:bodyPr/>
        <a:lstStyle/>
        <a:p>
          <a:endParaRPr lang="en-US"/>
        </a:p>
      </dgm:t>
    </dgm:pt>
    <dgm:pt modelId="{D3B2F873-25E5-44C0-A65A-8D1F26F880BB}">
      <dgm:prSet/>
      <dgm:spPr/>
      <dgm:t>
        <a:bodyPr/>
        <a:lstStyle/>
        <a:p>
          <a:endParaRPr lang="en-US" dirty="0"/>
        </a:p>
      </dgm:t>
    </dgm:pt>
    <dgm:pt modelId="{4EB5E471-1F7C-4200-BD0E-5F8792379118}" type="parTrans" cxnId="{E35ED3E4-6D46-4E67-8611-ADFCC3F40F9B}">
      <dgm:prSet/>
      <dgm:spPr/>
      <dgm:t>
        <a:bodyPr/>
        <a:lstStyle/>
        <a:p>
          <a:endParaRPr lang="en-US"/>
        </a:p>
      </dgm:t>
    </dgm:pt>
    <dgm:pt modelId="{6231CA22-C81D-494F-8932-A8802CF22AE6}" type="sibTrans" cxnId="{E35ED3E4-6D46-4E67-8611-ADFCC3F40F9B}">
      <dgm:prSet/>
      <dgm:spPr/>
      <dgm:t>
        <a:bodyPr/>
        <a:lstStyle/>
        <a:p>
          <a:endParaRPr lang="en-US"/>
        </a:p>
      </dgm:t>
    </dgm:pt>
    <dgm:pt modelId="{BC1C6F62-D324-4142-9549-E7C79EACA74C}">
      <dgm:prSet/>
      <dgm:spPr/>
      <dgm:t>
        <a:bodyPr/>
        <a:lstStyle/>
        <a:p>
          <a:r>
            <a:rPr lang="en-US" dirty="0"/>
            <a:t>Registration forms</a:t>
          </a:r>
        </a:p>
      </dgm:t>
    </dgm:pt>
    <dgm:pt modelId="{D11CA374-B4BC-41A8-89A4-92C14D09A3A1}" type="parTrans" cxnId="{0C255490-6DF9-4099-B0DC-09E00C15A020}">
      <dgm:prSet/>
      <dgm:spPr/>
      <dgm:t>
        <a:bodyPr/>
        <a:lstStyle/>
        <a:p>
          <a:endParaRPr lang="en-US"/>
        </a:p>
      </dgm:t>
    </dgm:pt>
    <dgm:pt modelId="{137BB6E4-A1BC-429B-864A-72D62EFDCF57}" type="sibTrans" cxnId="{0C255490-6DF9-4099-B0DC-09E00C15A020}">
      <dgm:prSet/>
      <dgm:spPr/>
      <dgm:t>
        <a:bodyPr/>
        <a:lstStyle/>
        <a:p>
          <a:endParaRPr lang="en-US"/>
        </a:p>
      </dgm:t>
    </dgm:pt>
    <dgm:pt modelId="{57030604-37E4-4CF5-B5B6-C02BC5F311BD}" type="pres">
      <dgm:prSet presAssocID="{C8053C16-7DB1-468E-AD0E-65CEFFE42A78}" presName="root" presStyleCnt="0">
        <dgm:presLayoutVars>
          <dgm:chMax/>
          <dgm:chPref/>
          <dgm:animLvl val="lvl"/>
        </dgm:presLayoutVars>
      </dgm:prSet>
      <dgm:spPr/>
    </dgm:pt>
    <dgm:pt modelId="{73BE0460-B3AD-48E3-8CA9-4768417A67BE}" type="pres">
      <dgm:prSet presAssocID="{C8053C16-7DB1-468E-AD0E-65CEFFE42A78}"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F8450939-1BDF-44BA-A042-C520035087F2}" type="pres">
      <dgm:prSet presAssocID="{C8053C16-7DB1-468E-AD0E-65CEFFE42A78}" presName="nodes" presStyleCnt="0">
        <dgm:presLayoutVars>
          <dgm:chMax/>
          <dgm:chPref/>
          <dgm:animLvl val="lvl"/>
        </dgm:presLayoutVars>
      </dgm:prSet>
      <dgm:spPr/>
    </dgm:pt>
    <dgm:pt modelId="{DEA64162-1138-450B-92D2-214445ADCD9C}" type="pres">
      <dgm:prSet presAssocID="{E06631D9-9C4F-444B-97B1-CADAF1D95EBA}" presName="composite" presStyleCnt="0"/>
      <dgm:spPr/>
    </dgm:pt>
    <dgm:pt modelId="{AD069A63-F631-45FE-9BCD-0ACCD6A1F564}" type="pres">
      <dgm:prSet presAssocID="{E06631D9-9C4F-444B-97B1-CADAF1D95EBA}"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3CF96EE-BB1F-402A-BA67-F8A4271C1713}" type="pres">
      <dgm:prSet presAssocID="{E06631D9-9C4F-444B-97B1-CADAF1D95EBA}" presName="DropPinPlaceHolder" presStyleCnt="0"/>
      <dgm:spPr/>
    </dgm:pt>
    <dgm:pt modelId="{FF003F8F-9261-4AAE-A10B-697F8ABE889C}" type="pres">
      <dgm:prSet presAssocID="{E06631D9-9C4F-444B-97B1-CADAF1D95EBA}" presName="DropPin" presStyleLbl="alignNode1" presStyleIdx="0" presStyleCnt="5"/>
      <dgm:spPr/>
    </dgm:pt>
    <dgm:pt modelId="{3E7D2D0D-87FD-4D09-ABF6-0FB00F813397}" type="pres">
      <dgm:prSet presAssocID="{E06631D9-9C4F-444B-97B1-CADAF1D95EBA}"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D978397E-2321-48FE-AECA-6FD5F3E4CD17}" type="pres">
      <dgm:prSet presAssocID="{E06631D9-9C4F-444B-97B1-CADAF1D95EBA}" presName="L2TextContainer" presStyleLbl="revTx" presStyleIdx="0" presStyleCnt="10">
        <dgm:presLayoutVars>
          <dgm:bulletEnabled val="1"/>
        </dgm:presLayoutVars>
      </dgm:prSet>
      <dgm:spPr/>
    </dgm:pt>
    <dgm:pt modelId="{A6FE8BD7-3882-4492-AAB0-B9B622EB1AB6}" type="pres">
      <dgm:prSet presAssocID="{E06631D9-9C4F-444B-97B1-CADAF1D95EBA}" presName="L1TextContainer" presStyleLbl="revTx" presStyleIdx="1" presStyleCnt="10">
        <dgm:presLayoutVars>
          <dgm:chMax val="1"/>
          <dgm:chPref val="1"/>
          <dgm:bulletEnabled val="1"/>
        </dgm:presLayoutVars>
      </dgm:prSet>
      <dgm:spPr/>
    </dgm:pt>
    <dgm:pt modelId="{81B4D7AE-4995-418A-A232-FAC937277235}" type="pres">
      <dgm:prSet presAssocID="{E06631D9-9C4F-444B-97B1-CADAF1D95EBA}"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05231393-91F2-4E30-87C9-5A4FC1618D81}" type="pres">
      <dgm:prSet presAssocID="{E06631D9-9C4F-444B-97B1-CADAF1D95EBA}" presName="EmptyPlaceHolder" presStyleCnt="0"/>
      <dgm:spPr/>
    </dgm:pt>
    <dgm:pt modelId="{BB17CC63-4789-47FF-8FAE-E69A0322FF7D}" type="pres">
      <dgm:prSet presAssocID="{C66F2F7F-4740-40D9-8841-56AF52CE05FA}" presName="spaceBetweenRectangles" presStyleCnt="0"/>
      <dgm:spPr/>
    </dgm:pt>
    <dgm:pt modelId="{6F0BFD9E-5B15-4886-8F0F-CBBB69AB309C}" type="pres">
      <dgm:prSet presAssocID="{772BB3B5-D68D-41A8-A610-356880CABB7B}" presName="composite" presStyleCnt="0"/>
      <dgm:spPr/>
    </dgm:pt>
    <dgm:pt modelId="{F4A3E56C-BC5C-41AC-AF7A-B1075201CEB7}" type="pres">
      <dgm:prSet presAssocID="{772BB3B5-D68D-41A8-A610-356880CABB7B}"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F219E03-E911-466C-B7B3-F1F7CAC35DF0}" type="pres">
      <dgm:prSet presAssocID="{772BB3B5-D68D-41A8-A610-356880CABB7B}" presName="DropPinPlaceHolder" presStyleCnt="0"/>
      <dgm:spPr/>
    </dgm:pt>
    <dgm:pt modelId="{F5485EB0-13BA-4DC7-81D1-DADC636AA814}" type="pres">
      <dgm:prSet presAssocID="{772BB3B5-D68D-41A8-A610-356880CABB7B}" presName="DropPin" presStyleLbl="alignNode1" presStyleIdx="1" presStyleCnt="5"/>
      <dgm:spPr/>
    </dgm:pt>
    <dgm:pt modelId="{1DFD1DDD-9BC3-4BFB-BBC2-8BC2DA3304EF}" type="pres">
      <dgm:prSet presAssocID="{772BB3B5-D68D-41A8-A610-356880CABB7B}"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3FD4CA64-9CE5-4FE2-A164-88895BE13416}" type="pres">
      <dgm:prSet presAssocID="{772BB3B5-D68D-41A8-A610-356880CABB7B}" presName="L2TextContainer" presStyleLbl="revTx" presStyleIdx="2" presStyleCnt="10">
        <dgm:presLayoutVars>
          <dgm:bulletEnabled val="1"/>
        </dgm:presLayoutVars>
      </dgm:prSet>
      <dgm:spPr/>
    </dgm:pt>
    <dgm:pt modelId="{22DB928C-2337-4D58-8AD8-FC827892E938}" type="pres">
      <dgm:prSet presAssocID="{772BB3B5-D68D-41A8-A610-356880CABB7B}" presName="L1TextContainer" presStyleLbl="revTx" presStyleIdx="3" presStyleCnt="10">
        <dgm:presLayoutVars>
          <dgm:chMax val="1"/>
          <dgm:chPref val="1"/>
          <dgm:bulletEnabled val="1"/>
        </dgm:presLayoutVars>
      </dgm:prSet>
      <dgm:spPr/>
    </dgm:pt>
    <dgm:pt modelId="{D8ECC192-D52D-48A6-955F-AA53004013E7}" type="pres">
      <dgm:prSet presAssocID="{772BB3B5-D68D-41A8-A610-356880CABB7B}"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50CD6EAF-D589-4010-A18A-8129E3AB3184}" type="pres">
      <dgm:prSet presAssocID="{772BB3B5-D68D-41A8-A610-356880CABB7B}" presName="EmptyPlaceHolder" presStyleCnt="0"/>
      <dgm:spPr/>
    </dgm:pt>
    <dgm:pt modelId="{E720974C-9242-4DF0-B0CA-3573142C01CB}" type="pres">
      <dgm:prSet presAssocID="{6755B694-7B9B-4B61-AA46-82965EC4824A}" presName="spaceBetweenRectangles" presStyleCnt="0"/>
      <dgm:spPr/>
    </dgm:pt>
    <dgm:pt modelId="{9E5BC7B9-CD5D-4230-A154-F2A3124F0766}" type="pres">
      <dgm:prSet presAssocID="{FC5E8A86-C33E-4CF3-9205-A6908DAA4D2D}" presName="composite" presStyleCnt="0"/>
      <dgm:spPr/>
    </dgm:pt>
    <dgm:pt modelId="{FCEF95A4-A4A8-4D5C-AF2B-5E533C776B1E}" type="pres">
      <dgm:prSet presAssocID="{FC5E8A86-C33E-4CF3-9205-A6908DAA4D2D}"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1D8F20D-A0C0-4874-981B-A77282F8D2A6}" type="pres">
      <dgm:prSet presAssocID="{FC5E8A86-C33E-4CF3-9205-A6908DAA4D2D}" presName="DropPinPlaceHolder" presStyleCnt="0"/>
      <dgm:spPr/>
    </dgm:pt>
    <dgm:pt modelId="{6A75B599-C11D-424A-9E75-C7CFE16B3A46}" type="pres">
      <dgm:prSet presAssocID="{FC5E8A86-C33E-4CF3-9205-A6908DAA4D2D}" presName="DropPin" presStyleLbl="alignNode1" presStyleIdx="2" presStyleCnt="5"/>
      <dgm:spPr/>
    </dgm:pt>
    <dgm:pt modelId="{3134B206-52EE-45A5-B9E8-6EFE660BEF0A}" type="pres">
      <dgm:prSet presAssocID="{FC5E8A86-C33E-4CF3-9205-A6908DAA4D2D}"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57F018BB-2D1C-416E-950E-37A74682016C}" type="pres">
      <dgm:prSet presAssocID="{FC5E8A86-C33E-4CF3-9205-A6908DAA4D2D}" presName="L2TextContainer" presStyleLbl="revTx" presStyleIdx="4" presStyleCnt="10">
        <dgm:presLayoutVars>
          <dgm:bulletEnabled val="1"/>
        </dgm:presLayoutVars>
      </dgm:prSet>
      <dgm:spPr/>
    </dgm:pt>
    <dgm:pt modelId="{798D390A-B2E2-4CFD-8F16-E67185E7C122}" type="pres">
      <dgm:prSet presAssocID="{FC5E8A86-C33E-4CF3-9205-A6908DAA4D2D}" presName="L1TextContainer" presStyleLbl="revTx" presStyleIdx="5" presStyleCnt="10">
        <dgm:presLayoutVars>
          <dgm:chMax val="1"/>
          <dgm:chPref val="1"/>
          <dgm:bulletEnabled val="1"/>
        </dgm:presLayoutVars>
      </dgm:prSet>
      <dgm:spPr/>
    </dgm:pt>
    <dgm:pt modelId="{86512857-9D1F-4030-89D3-903793B7CCCC}" type="pres">
      <dgm:prSet presAssocID="{FC5E8A86-C33E-4CF3-9205-A6908DAA4D2D}"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01678159-C6B6-4F06-A13F-5392ACD1EF60}" type="pres">
      <dgm:prSet presAssocID="{FC5E8A86-C33E-4CF3-9205-A6908DAA4D2D}" presName="EmptyPlaceHolder" presStyleCnt="0"/>
      <dgm:spPr/>
    </dgm:pt>
    <dgm:pt modelId="{10C4ACF6-FBCE-4AEA-92FB-96D07B2AFA1C}" type="pres">
      <dgm:prSet presAssocID="{EE4409D0-ED3E-4F8B-8E45-3995A4221FC1}" presName="spaceBetweenRectangles" presStyleCnt="0"/>
      <dgm:spPr/>
    </dgm:pt>
    <dgm:pt modelId="{9C2B4387-7227-4E5A-B42F-1B7B89536607}" type="pres">
      <dgm:prSet presAssocID="{7943E709-CA7A-4024-8A45-2097E833A9EE}" presName="composite" presStyleCnt="0"/>
      <dgm:spPr/>
    </dgm:pt>
    <dgm:pt modelId="{D44EF953-03E1-4BF8-A589-69C5AAF041F9}" type="pres">
      <dgm:prSet presAssocID="{7943E709-CA7A-4024-8A45-2097E833A9EE}"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464CC7D-D7BF-4A53-B8B0-CA2002F48F66}" type="pres">
      <dgm:prSet presAssocID="{7943E709-CA7A-4024-8A45-2097E833A9EE}" presName="DropPinPlaceHolder" presStyleCnt="0"/>
      <dgm:spPr/>
    </dgm:pt>
    <dgm:pt modelId="{870430F8-DB66-499D-9C83-2AE6CCD76DBE}" type="pres">
      <dgm:prSet presAssocID="{7943E709-CA7A-4024-8A45-2097E833A9EE}" presName="DropPin" presStyleLbl="alignNode1" presStyleIdx="3" presStyleCnt="5"/>
      <dgm:spPr/>
    </dgm:pt>
    <dgm:pt modelId="{486D70E1-77B8-4907-B91E-74CC6D3569C2}" type="pres">
      <dgm:prSet presAssocID="{7943E709-CA7A-4024-8A45-2097E833A9EE}"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5087FA97-021A-4476-8354-31C4FAE7BCB5}" type="pres">
      <dgm:prSet presAssocID="{7943E709-CA7A-4024-8A45-2097E833A9EE}" presName="L2TextContainer" presStyleLbl="revTx" presStyleIdx="6" presStyleCnt="10">
        <dgm:presLayoutVars>
          <dgm:bulletEnabled val="1"/>
        </dgm:presLayoutVars>
      </dgm:prSet>
      <dgm:spPr/>
    </dgm:pt>
    <dgm:pt modelId="{B300D3B2-AA57-4D53-AC3A-F1EF871AB6CC}" type="pres">
      <dgm:prSet presAssocID="{7943E709-CA7A-4024-8A45-2097E833A9EE}" presName="L1TextContainer" presStyleLbl="revTx" presStyleIdx="7" presStyleCnt="10">
        <dgm:presLayoutVars>
          <dgm:chMax val="1"/>
          <dgm:chPref val="1"/>
          <dgm:bulletEnabled val="1"/>
        </dgm:presLayoutVars>
      </dgm:prSet>
      <dgm:spPr/>
    </dgm:pt>
    <dgm:pt modelId="{82EA3776-E041-4C79-A3D6-5455785A9905}" type="pres">
      <dgm:prSet presAssocID="{7943E709-CA7A-4024-8A45-2097E833A9EE}"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CACCC60D-E5A7-43AF-AA27-4991DB40275C}" type="pres">
      <dgm:prSet presAssocID="{7943E709-CA7A-4024-8A45-2097E833A9EE}" presName="EmptyPlaceHolder" presStyleCnt="0"/>
      <dgm:spPr/>
    </dgm:pt>
    <dgm:pt modelId="{57C708F2-9BC0-4ACF-964D-8EB9DB58AEE2}" type="pres">
      <dgm:prSet presAssocID="{993C130F-0742-43F7-BC9E-769F064578B3}" presName="spaceBetweenRectangles" presStyleCnt="0"/>
      <dgm:spPr/>
    </dgm:pt>
    <dgm:pt modelId="{454B214E-5BD2-41AF-8061-42C6C0548156}" type="pres">
      <dgm:prSet presAssocID="{8C9B55BC-B8C9-444D-8EF1-30442A422701}" presName="composite" presStyleCnt="0"/>
      <dgm:spPr/>
    </dgm:pt>
    <dgm:pt modelId="{9A041043-4343-4695-8049-6792A077B26D}" type="pres">
      <dgm:prSet presAssocID="{8C9B55BC-B8C9-444D-8EF1-30442A422701}"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52A24CB-D06B-4403-B4BF-6B93FC570D18}" type="pres">
      <dgm:prSet presAssocID="{8C9B55BC-B8C9-444D-8EF1-30442A422701}" presName="DropPinPlaceHolder" presStyleCnt="0"/>
      <dgm:spPr/>
    </dgm:pt>
    <dgm:pt modelId="{EC5BE3E8-8000-4174-BBEA-0FA038A038DA}" type="pres">
      <dgm:prSet presAssocID="{8C9B55BC-B8C9-444D-8EF1-30442A422701}" presName="DropPin" presStyleLbl="alignNode1" presStyleIdx="4" presStyleCnt="5"/>
      <dgm:spPr/>
    </dgm:pt>
    <dgm:pt modelId="{E7727E1A-4F7D-4158-B71F-AA7F3F5F1C5D}" type="pres">
      <dgm:prSet presAssocID="{8C9B55BC-B8C9-444D-8EF1-30442A422701}"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F9CDC059-1D86-44F9-B242-D41E5DBDEC62}" type="pres">
      <dgm:prSet presAssocID="{8C9B55BC-B8C9-444D-8EF1-30442A422701}" presName="L2TextContainer" presStyleLbl="revTx" presStyleIdx="8" presStyleCnt="10">
        <dgm:presLayoutVars>
          <dgm:bulletEnabled val="1"/>
        </dgm:presLayoutVars>
      </dgm:prSet>
      <dgm:spPr/>
    </dgm:pt>
    <dgm:pt modelId="{EE8261C1-3DF0-47C6-8165-E2F0F665AD16}" type="pres">
      <dgm:prSet presAssocID="{8C9B55BC-B8C9-444D-8EF1-30442A422701}" presName="L1TextContainer" presStyleLbl="revTx" presStyleIdx="9" presStyleCnt="10">
        <dgm:presLayoutVars>
          <dgm:chMax val="1"/>
          <dgm:chPref val="1"/>
          <dgm:bulletEnabled val="1"/>
        </dgm:presLayoutVars>
      </dgm:prSet>
      <dgm:spPr/>
    </dgm:pt>
    <dgm:pt modelId="{9E4F8007-C045-4A72-8ACF-1F0A9797F4AB}" type="pres">
      <dgm:prSet presAssocID="{8C9B55BC-B8C9-444D-8EF1-30442A422701}"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DCCA8C77-0865-44F1-B068-4407B1D950A2}" type="pres">
      <dgm:prSet presAssocID="{8C9B55BC-B8C9-444D-8EF1-30442A422701}" presName="EmptyPlaceHolder" presStyleCnt="0"/>
      <dgm:spPr/>
    </dgm:pt>
  </dgm:ptLst>
  <dgm:cxnLst>
    <dgm:cxn modelId="{1ADBAD0D-4B8D-43D8-97D1-B02169440BB6}" type="presOf" srcId="{8C9B55BC-B8C9-444D-8EF1-30442A422701}" destId="{EE8261C1-3DF0-47C6-8165-E2F0F665AD16}" srcOrd="0" destOrd="0" presId="urn:microsoft.com/office/officeart/2017/3/layout/DropPinTimeline"/>
    <dgm:cxn modelId="{FFD5CD11-7ABB-4A7F-84C2-87558C674F98}" type="presOf" srcId="{070481B0-15DA-421D-8769-2BA99881D1EF}" destId="{3FD4CA64-9CE5-4FE2-A164-88895BE13416}" srcOrd="0" destOrd="0" presId="urn:microsoft.com/office/officeart/2017/3/layout/DropPinTimeline"/>
    <dgm:cxn modelId="{1E7D5815-110C-4772-8B42-C78C81083D64}" srcId="{772BB3B5-D68D-41A8-A610-356880CABB7B}" destId="{070481B0-15DA-421D-8769-2BA99881D1EF}" srcOrd="0" destOrd="0" parTransId="{AD0AA819-ECBE-4D17-BBEC-3A407AC4C129}" sibTransId="{5F22209A-556A-498F-AA35-C7F1B4D488FF}"/>
    <dgm:cxn modelId="{27F9791D-A2A2-4AC0-98F9-60278B448641}" srcId="{772BB3B5-D68D-41A8-A610-356880CABB7B}" destId="{F780B35E-5CB6-433F-8C6C-33D5F3C7FCB0}" srcOrd="1" destOrd="0" parTransId="{6AB64A14-87A4-41F8-A87E-D7A63E4BCAC8}" sibTransId="{42BA8EC9-0AFF-44EA-852D-816DB70B7574}"/>
    <dgm:cxn modelId="{06414234-0470-48E5-B1A4-0BC3163AD50A}" srcId="{C8053C16-7DB1-468E-AD0E-65CEFFE42A78}" destId="{772BB3B5-D68D-41A8-A610-356880CABB7B}" srcOrd="1" destOrd="0" parTransId="{010DD985-D55B-4CBC-B837-3E02F3198649}" sibTransId="{6755B694-7B9B-4B61-AA46-82965EC4824A}"/>
    <dgm:cxn modelId="{5EA1173E-EA8E-4F07-A217-225CDC32A7D1}" type="presOf" srcId="{FC5E8A86-C33E-4CF3-9205-A6908DAA4D2D}" destId="{798D390A-B2E2-4CFD-8F16-E67185E7C122}" srcOrd="0" destOrd="0" presId="urn:microsoft.com/office/officeart/2017/3/layout/DropPinTimeline"/>
    <dgm:cxn modelId="{521D9444-6BA3-42D8-8DA6-7D44AB856148}" srcId="{FC5E8A86-C33E-4CF3-9205-A6908DAA4D2D}" destId="{4A663386-F783-44EB-8F6B-4F00D49E2ED7}" srcOrd="1" destOrd="0" parTransId="{99F41499-5493-470F-8EE4-40E14F395EAE}" sibTransId="{AD845BA9-35F8-404F-9B07-47EE360498AD}"/>
    <dgm:cxn modelId="{3AEFF564-3216-4F30-867C-BC23C07DB395}" type="presOf" srcId="{BC1C6F62-D324-4142-9549-E7C79EACA74C}" destId="{F9CDC059-1D86-44F9-B242-D41E5DBDEC62}" srcOrd="0" destOrd="1" presId="urn:microsoft.com/office/officeart/2017/3/layout/DropPinTimeline"/>
    <dgm:cxn modelId="{0FE44B46-D481-4710-9E5B-64D6B916FEC8}" srcId="{E06631D9-9C4F-444B-97B1-CADAF1D95EBA}" destId="{F8885359-1074-46EA-8FC5-DE203AA04C11}" srcOrd="0" destOrd="0" parTransId="{95F47DFA-25FB-4AA6-A4AA-78E19A72583A}" sibTransId="{938F802F-5EAD-488B-9D10-BA1E7728224A}"/>
    <dgm:cxn modelId="{8B3F4F46-CB99-4828-9E38-B75B868A7F6F}" srcId="{E06631D9-9C4F-444B-97B1-CADAF1D95EBA}" destId="{D484133C-34C4-41F5-9846-39050902043D}" srcOrd="1" destOrd="0" parTransId="{883E3330-3AFE-4C3D-B37A-FF242A55D035}" sibTransId="{74C22C34-ECE8-46BD-8460-F73DDB336E10}"/>
    <dgm:cxn modelId="{7F25E56B-168E-4508-A74F-9EEB0E13450D}" srcId="{7943E709-CA7A-4024-8A45-2097E833A9EE}" destId="{35E8FEE0-2B0C-4478-AF2B-B5D584A9BDD1}" srcOrd="0" destOrd="0" parTransId="{047A6349-49A6-460E-9B68-67E25A5EC709}" sibTransId="{2CB6D13B-CCD5-4C48-A7B8-9EB80EBFC3DB}"/>
    <dgm:cxn modelId="{34EDAE6E-951C-4D19-B1FB-C636D223F741}" srcId="{C8053C16-7DB1-468E-AD0E-65CEFFE42A78}" destId="{E06631D9-9C4F-444B-97B1-CADAF1D95EBA}" srcOrd="0" destOrd="0" parTransId="{8EDD610B-062D-479E-87E4-0B5ECBB247D9}" sibTransId="{C66F2F7F-4740-40D9-8841-56AF52CE05FA}"/>
    <dgm:cxn modelId="{7CFD2F74-ADF2-4598-A62A-3456983B841D}" type="presOf" srcId="{D3B2F873-25E5-44C0-A65A-8D1F26F880BB}" destId="{5087FA97-021A-4476-8354-31C4FAE7BCB5}" srcOrd="0" destOrd="1" presId="urn:microsoft.com/office/officeart/2017/3/layout/DropPinTimeline"/>
    <dgm:cxn modelId="{122CA459-E73A-4C0A-9C2A-3445AFCE31EC}" type="presOf" srcId="{F780B35E-5CB6-433F-8C6C-33D5F3C7FCB0}" destId="{3FD4CA64-9CE5-4FE2-A164-88895BE13416}" srcOrd="0" destOrd="1" presId="urn:microsoft.com/office/officeart/2017/3/layout/DropPinTimeline"/>
    <dgm:cxn modelId="{E060537D-760E-4317-A941-F2FCE8D08C74}" type="presOf" srcId="{4A663386-F783-44EB-8F6B-4F00D49E2ED7}" destId="{57F018BB-2D1C-416E-950E-37A74682016C}" srcOrd="0" destOrd="1" presId="urn:microsoft.com/office/officeart/2017/3/layout/DropPinTimeline"/>
    <dgm:cxn modelId="{0C255490-6DF9-4099-B0DC-09E00C15A020}" srcId="{8C9B55BC-B8C9-444D-8EF1-30442A422701}" destId="{BC1C6F62-D324-4142-9549-E7C79EACA74C}" srcOrd="1" destOrd="0" parTransId="{D11CA374-B4BC-41A8-89A4-92C14D09A3A1}" sibTransId="{137BB6E4-A1BC-429B-864A-72D62EFDCF57}"/>
    <dgm:cxn modelId="{DD2C029B-30CC-453B-A49F-18C40DE17A1E}" srcId="{C8053C16-7DB1-468E-AD0E-65CEFFE42A78}" destId="{7943E709-CA7A-4024-8A45-2097E833A9EE}" srcOrd="3" destOrd="0" parTransId="{2B05288A-A475-4FDD-9FB1-1C061BEE0F9C}" sibTransId="{993C130F-0742-43F7-BC9E-769F064578B3}"/>
    <dgm:cxn modelId="{4ADE0DA1-0B26-46F3-8150-30E20D2B0CAB}" type="presOf" srcId="{772BB3B5-D68D-41A8-A610-356880CABB7B}" destId="{22DB928C-2337-4D58-8AD8-FC827892E938}" srcOrd="0" destOrd="0" presId="urn:microsoft.com/office/officeart/2017/3/layout/DropPinTimeline"/>
    <dgm:cxn modelId="{267F6AA2-FB2C-4AA0-9478-7199963AAEA1}" srcId="{C8053C16-7DB1-468E-AD0E-65CEFFE42A78}" destId="{FC5E8A86-C33E-4CF3-9205-A6908DAA4D2D}" srcOrd="2" destOrd="0" parTransId="{17805DCB-A031-494C-9B9B-FEAA7439F48C}" sibTransId="{EE4409D0-ED3E-4F8B-8E45-3995A4221FC1}"/>
    <dgm:cxn modelId="{0431BCA7-5478-4C49-B7B1-276F4C646BB0}" type="presOf" srcId="{F8885359-1074-46EA-8FC5-DE203AA04C11}" destId="{D978397E-2321-48FE-AECA-6FD5F3E4CD17}" srcOrd="0" destOrd="0" presId="urn:microsoft.com/office/officeart/2017/3/layout/DropPinTimeline"/>
    <dgm:cxn modelId="{03EE81AB-882A-429C-B74D-A7B03823A151}" srcId="{FC5E8A86-C33E-4CF3-9205-A6908DAA4D2D}" destId="{ED1BC9B1-0A94-4101-8A23-C5955211C923}" srcOrd="0" destOrd="0" parTransId="{970B48DB-47E7-4B77-ABB0-4FEC213FF6D8}" sibTransId="{5C7BFE58-935F-4E1D-84DE-97C92887D194}"/>
    <dgm:cxn modelId="{B8D57CB5-5E85-4D63-A465-54C6157959D2}" type="presOf" srcId="{512A7549-7953-4813-9D83-A124360CB445}" destId="{F9CDC059-1D86-44F9-B242-D41E5DBDEC62}" srcOrd="0" destOrd="0" presId="urn:microsoft.com/office/officeart/2017/3/layout/DropPinTimeline"/>
    <dgm:cxn modelId="{5873BDB7-1CD1-4D5F-B0CD-B1BE05A30B7A}" srcId="{8C9B55BC-B8C9-444D-8EF1-30442A422701}" destId="{512A7549-7953-4813-9D83-A124360CB445}" srcOrd="0" destOrd="0" parTransId="{B5290E8E-5550-4F28-9A28-D8ABA241B150}" sibTransId="{F5E4003E-6799-4893-B29E-1981CA0DFC71}"/>
    <dgm:cxn modelId="{9E1C55BB-A4BD-4305-9829-C11539395472}" srcId="{C8053C16-7DB1-468E-AD0E-65CEFFE42A78}" destId="{8C9B55BC-B8C9-444D-8EF1-30442A422701}" srcOrd="4" destOrd="0" parTransId="{19871797-FFA6-460A-82DA-7B4EBEDA7E1C}" sibTransId="{0FD9AB4F-6EF4-434B-86E7-CCD32256597F}"/>
    <dgm:cxn modelId="{945EBABE-B0CA-4241-AD17-A7345943B43F}" type="presOf" srcId="{E06631D9-9C4F-444B-97B1-CADAF1D95EBA}" destId="{A6FE8BD7-3882-4492-AAB0-B9B622EB1AB6}" srcOrd="0" destOrd="0" presId="urn:microsoft.com/office/officeart/2017/3/layout/DropPinTimeline"/>
    <dgm:cxn modelId="{A48FA2C0-970A-4207-9E94-B8164DB3525E}" type="presOf" srcId="{7943E709-CA7A-4024-8A45-2097E833A9EE}" destId="{B300D3B2-AA57-4D53-AC3A-F1EF871AB6CC}" srcOrd="0" destOrd="0" presId="urn:microsoft.com/office/officeart/2017/3/layout/DropPinTimeline"/>
    <dgm:cxn modelId="{D6CC9BC2-D8B1-485E-BF3A-50C73C8F62E1}" type="presOf" srcId="{ED1BC9B1-0A94-4101-8A23-C5955211C923}" destId="{57F018BB-2D1C-416E-950E-37A74682016C}" srcOrd="0" destOrd="0" presId="urn:microsoft.com/office/officeart/2017/3/layout/DropPinTimeline"/>
    <dgm:cxn modelId="{3BE15ADD-5778-41CE-B441-982931FBBD12}" type="presOf" srcId="{C8053C16-7DB1-468E-AD0E-65CEFFE42A78}" destId="{57030604-37E4-4CF5-B5B6-C02BC5F311BD}" srcOrd="0" destOrd="0" presId="urn:microsoft.com/office/officeart/2017/3/layout/DropPinTimeline"/>
    <dgm:cxn modelId="{E35ED3E4-6D46-4E67-8611-ADFCC3F40F9B}" srcId="{7943E709-CA7A-4024-8A45-2097E833A9EE}" destId="{D3B2F873-25E5-44C0-A65A-8D1F26F880BB}" srcOrd="1" destOrd="0" parTransId="{4EB5E471-1F7C-4200-BD0E-5F8792379118}" sibTransId="{6231CA22-C81D-494F-8932-A8802CF22AE6}"/>
    <dgm:cxn modelId="{067503E6-88DD-4142-98B5-2DA3C73E0980}" type="presOf" srcId="{35E8FEE0-2B0C-4478-AF2B-B5D584A9BDD1}" destId="{5087FA97-021A-4476-8354-31C4FAE7BCB5}" srcOrd="0" destOrd="0" presId="urn:microsoft.com/office/officeart/2017/3/layout/DropPinTimeline"/>
    <dgm:cxn modelId="{A572E1F4-FC86-433D-8B0F-B56C20956901}" type="presOf" srcId="{D484133C-34C4-41F5-9846-39050902043D}" destId="{D978397E-2321-48FE-AECA-6FD5F3E4CD17}" srcOrd="0" destOrd="1" presId="urn:microsoft.com/office/officeart/2017/3/layout/DropPinTimeline"/>
    <dgm:cxn modelId="{4ADB9AE5-4F06-4345-ADAD-519A252565EE}" type="presParOf" srcId="{57030604-37E4-4CF5-B5B6-C02BC5F311BD}" destId="{73BE0460-B3AD-48E3-8CA9-4768417A67BE}" srcOrd="0" destOrd="0" presId="urn:microsoft.com/office/officeart/2017/3/layout/DropPinTimeline"/>
    <dgm:cxn modelId="{AE2996CB-9870-4DFB-A3AC-5B42B2EBC86B}" type="presParOf" srcId="{57030604-37E4-4CF5-B5B6-C02BC5F311BD}" destId="{F8450939-1BDF-44BA-A042-C520035087F2}" srcOrd="1" destOrd="0" presId="urn:microsoft.com/office/officeart/2017/3/layout/DropPinTimeline"/>
    <dgm:cxn modelId="{B9D423B1-4FB9-43F1-BA91-B1D3820C5F60}" type="presParOf" srcId="{F8450939-1BDF-44BA-A042-C520035087F2}" destId="{DEA64162-1138-450B-92D2-214445ADCD9C}" srcOrd="0" destOrd="0" presId="urn:microsoft.com/office/officeart/2017/3/layout/DropPinTimeline"/>
    <dgm:cxn modelId="{AE3D82E1-2309-404C-8249-0F95679EA1DF}" type="presParOf" srcId="{DEA64162-1138-450B-92D2-214445ADCD9C}" destId="{AD069A63-F631-45FE-9BCD-0ACCD6A1F564}" srcOrd="0" destOrd="0" presId="urn:microsoft.com/office/officeart/2017/3/layout/DropPinTimeline"/>
    <dgm:cxn modelId="{565CBE27-1B23-4BB8-872E-5207ED973C90}" type="presParOf" srcId="{DEA64162-1138-450B-92D2-214445ADCD9C}" destId="{53CF96EE-BB1F-402A-BA67-F8A4271C1713}" srcOrd="1" destOrd="0" presId="urn:microsoft.com/office/officeart/2017/3/layout/DropPinTimeline"/>
    <dgm:cxn modelId="{6D6FE123-E0FD-48CA-8191-7CA344EAB474}" type="presParOf" srcId="{53CF96EE-BB1F-402A-BA67-F8A4271C1713}" destId="{FF003F8F-9261-4AAE-A10B-697F8ABE889C}" srcOrd="0" destOrd="0" presId="urn:microsoft.com/office/officeart/2017/3/layout/DropPinTimeline"/>
    <dgm:cxn modelId="{16B9B11A-05C1-4856-81B8-A3D1C55A4526}" type="presParOf" srcId="{53CF96EE-BB1F-402A-BA67-F8A4271C1713}" destId="{3E7D2D0D-87FD-4D09-ABF6-0FB00F813397}" srcOrd="1" destOrd="0" presId="urn:microsoft.com/office/officeart/2017/3/layout/DropPinTimeline"/>
    <dgm:cxn modelId="{297500AE-B674-4207-AD91-F6819EABF097}" type="presParOf" srcId="{DEA64162-1138-450B-92D2-214445ADCD9C}" destId="{D978397E-2321-48FE-AECA-6FD5F3E4CD17}" srcOrd="2" destOrd="0" presId="urn:microsoft.com/office/officeart/2017/3/layout/DropPinTimeline"/>
    <dgm:cxn modelId="{DCF01D21-ED28-4F6F-9668-B16FB397D202}" type="presParOf" srcId="{DEA64162-1138-450B-92D2-214445ADCD9C}" destId="{A6FE8BD7-3882-4492-AAB0-B9B622EB1AB6}" srcOrd="3" destOrd="0" presId="urn:microsoft.com/office/officeart/2017/3/layout/DropPinTimeline"/>
    <dgm:cxn modelId="{E8FB2647-9871-45C8-9FC2-70FAEFD6B6D7}" type="presParOf" srcId="{DEA64162-1138-450B-92D2-214445ADCD9C}" destId="{81B4D7AE-4995-418A-A232-FAC937277235}" srcOrd="4" destOrd="0" presId="urn:microsoft.com/office/officeart/2017/3/layout/DropPinTimeline"/>
    <dgm:cxn modelId="{D1219EE0-0827-46E6-9A79-991FAA979B69}" type="presParOf" srcId="{DEA64162-1138-450B-92D2-214445ADCD9C}" destId="{05231393-91F2-4E30-87C9-5A4FC1618D81}" srcOrd="5" destOrd="0" presId="urn:microsoft.com/office/officeart/2017/3/layout/DropPinTimeline"/>
    <dgm:cxn modelId="{B4A15F65-2F51-4925-8E18-2BFB0381A6E3}" type="presParOf" srcId="{F8450939-1BDF-44BA-A042-C520035087F2}" destId="{BB17CC63-4789-47FF-8FAE-E69A0322FF7D}" srcOrd="1" destOrd="0" presId="urn:microsoft.com/office/officeart/2017/3/layout/DropPinTimeline"/>
    <dgm:cxn modelId="{57F64F9E-22CE-4248-8E09-2061D27499C6}" type="presParOf" srcId="{F8450939-1BDF-44BA-A042-C520035087F2}" destId="{6F0BFD9E-5B15-4886-8F0F-CBBB69AB309C}" srcOrd="2" destOrd="0" presId="urn:microsoft.com/office/officeart/2017/3/layout/DropPinTimeline"/>
    <dgm:cxn modelId="{22031913-AC0E-425B-AF83-612507354E81}" type="presParOf" srcId="{6F0BFD9E-5B15-4886-8F0F-CBBB69AB309C}" destId="{F4A3E56C-BC5C-41AC-AF7A-B1075201CEB7}" srcOrd="0" destOrd="0" presId="urn:microsoft.com/office/officeart/2017/3/layout/DropPinTimeline"/>
    <dgm:cxn modelId="{1E2CFA48-502D-4B08-B27A-F2A8E74E5290}" type="presParOf" srcId="{6F0BFD9E-5B15-4886-8F0F-CBBB69AB309C}" destId="{3F219E03-E911-466C-B7B3-F1F7CAC35DF0}" srcOrd="1" destOrd="0" presId="urn:microsoft.com/office/officeart/2017/3/layout/DropPinTimeline"/>
    <dgm:cxn modelId="{0D42468A-5F5B-4327-93F9-4FC49B2A72B5}" type="presParOf" srcId="{3F219E03-E911-466C-B7B3-F1F7CAC35DF0}" destId="{F5485EB0-13BA-4DC7-81D1-DADC636AA814}" srcOrd="0" destOrd="0" presId="urn:microsoft.com/office/officeart/2017/3/layout/DropPinTimeline"/>
    <dgm:cxn modelId="{CE585D4C-C60B-4CC3-B816-D0BCDBAC98FE}" type="presParOf" srcId="{3F219E03-E911-466C-B7B3-F1F7CAC35DF0}" destId="{1DFD1DDD-9BC3-4BFB-BBC2-8BC2DA3304EF}" srcOrd="1" destOrd="0" presId="urn:microsoft.com/office/officeart/2017/3/layout/DropPinTimeline"/>
    <dgm:cxn modelId="{164C1987-312B-43B3-BF16-A246E50789A2}" type="presParOf" srcId="{6F0BFD9E-5B15-4886-8F0F-CBBB69AB309C}" destId="{3FD4CA64-9CE5-4FE2-A164-88895BE13416}" srcOrd="2" destOrd="0" presId="urn:microsoft.com/office/officeart/2017/3/layout/DropPinTimeline"/>
    <dgm:cxn modelId="{4ECA70DD-F7F8-49F6-9A72-E5A8BDD40A77}" type="presParOf" srcId="{6F0BFD9E-5B15-4886-8F0F-CBBB69AB309C}" destId="{22DB928C-2337-4D58-8AD8-FC827892E938}" srcOrd="3" destOrd="0" presId="urn:microsoft.com/office/officeart/2017/3/layout/DropPinTimeline"/>
    <dgm:cxn modelId="{BEE1286E-8E98-4A71-A1AC-C6016C488F27}" type="presParOf" srcId="{6F0BFD9E-5B15-4886-8F0F-CBBB69AB309C}" destId="{D8ECC192-D52D-48A6-955F-AA53004013E7}" srcOrd="4" destOrd="0" presId="urn:microsoft.com/office/officeart/2017/3/layout/DropPinTimeline"/>
    <dgm:cxn modelId="{B889A324-56E9-4F1C-B7C8-2C58114D6C6E}" type="presParOf" srcId="{6F0BFD9E-5B15-4886-8F0F-CBBB69AB309C}" destId="{50CD6EAF-D589-4010-A18A-8129E3AB3184}" srcOrd="5" destOrd="0" presId="urn:microsoft.com/office/officeart/2017/3/layout/DropPinTimeline"/>
    <dgm:cxn modelId="{6C4EE762-04B8-453E-BAB2-7CA71B3E71E5}" type="presParOf" srcId="{F8450939-1BDF-44BA-A042-C520035087F2}" destId="{E720974C-9242-4DF0-B0CA-3573142C01CB}" srcOrd="3" destOrd="0" presId="urn:microsoft.com/office/officeart/2017/3/layout/DropPinTimeline"/>
    <dgm:cxn modelId="{F5F8D562-FB55-4188-93D4-C415C1E2F9D9}" type="presParOf" srcId="{F8450939-1BDF-44BA-A042-C520035087F2}" destId="{9E5BC7B9-CD5D-4230-A154-F2A3124F0766}" srcOrd="4" destOrd="0" presId="urn:microsoft.com/office/officeart/2017/3/layout/DropPinTimeline"/>
    <dgm:cxn modelId="{7CAA4542-6CEC-4CC5-ACC8-35D52DA6E434}" type="presParOf" srcId="{9E5BC7B9-CD5D-4230-A154-F2A3124F0766}" destId="{FCEF95A4-A4A8-4D5C-AF2B-5E533C776B1E}" srcOrd="0" destOrd="0" presId="urn:microsoft.com/office/officeart/2017/3/layout/DropPinTimeline"/>
    <dgm:cxn modelId="{CF4BE9AA-532F-47E6-B274-41FDF7CEBDC8}" type="presParOf" srcId="{9E5BC7B9-CD5D-4230-A154-F2A3124F0766}" destId="{51D8F20D-A0C0-4874-981B-A77282F8D2A6}" srcOrd="1" destOrd="0" presId="urn:microsoft.com/office/officeart/2017/3/layout/DropPinTimeline"/>
    <dgm:cxn modelId="{719346D3-BE49-453E-80A5-B6C9BB1F380C}" type="presParOf" srcId="{51D8F20D-A0C0-4874-981B-A77282F8D2A6}" destId="{6A75B599-C11D-424A-9E75-C7CFE16B3A46}" srcOrd="0" destOrd="0" presId="urn:microsoft.com/office/officeart/2017/3/layout/DropPinTimeline"/>
    <dgm:cxn modelId="{C68CC2E4-633B-4304-92CD-AEE4B0869C9C}" type="presParOf" srcId="{51D8F20D-A0C0-4874-981B-A77282F8D2A6}" destId="{3134B206-52EE-45A5-B9E8-6EFE660BEF0A}" srcOrd="1" destOrd="0" presId="urn:microsoft.com/office/officeart/2017/3/layout/DropPinTimeline"/>
    <dgm:cxn modelId="{3064996A-CFCC-4BFF-8A48-B3C3912C12B2}" type="presParOf" srcId="{9E5BC7B9-CD5D-4230-A154-F2A3124F0766}" destId="{57F018BB-2D1C-416E-950E-37A74682016C}" srcOrd="2" destOrd="0" presId="urn:microsoft.com/office/officeart/2017/3/layout/DropPinTimeline"/>
    <dgm:cxn modelId="{2C3358D0-122F-4622-9C0D-F45F4E23F39C}" type="presParOf" srcId="{9E5BC7B9-CD5D-4230-A154-F2A3124F0766}" destId="{798D390A-B2E2-4CFD-8F16-E67185E7C122}" srcOrd="3" destOrd="0" presId="urn:microsoft.com/office/officeart/2017/3/layout/DropPinTimeline"/>
    <dgm:cxn modelId="{0D66B2CF-5889-47E6-8F2C-ED3E707792AB}" type="presParOf" srcId="{9E5BC7B9-CD5D-4230-A154-F2A3124F0766}" destId="{86512857-9D1F-4030-89D3-903793B7CCCC}" srcOrd="4" destOrd="0" presId="urn:microsoft.com/office/officeart/2017/3/layout/DropPinTimeline"/>
    <dgm:cxn modelId="{D3B14252-9C71-41F6-B74B-9AB99BCEC9D8}" type="presParOf" srcId="{9E5BC7B9-CD5D-4230-A154-F2A3124F0766}" destId="{01678159-C6B6-4F06-A13F-5392ACD1EF60}" srcOrd="5" destOrd="0" presId="urn:microsoft.com/office/officeart/2017/3/layout/DropPinTimeline"/>
    <dgm:cxn modelId="{1F794A1A-47E0-4D3F-A3AA-96F8C8C2261F}" type="presParOf" srcId="{F8450939-1BDF-44BA-A042-C520035087F2}" destId="{10C4ACF6-FBCE-4AEA-92FB-96D07B2AFA1C}" srcOrd="5" destOrd="0" presId="urn:microsoft.com/office/officeart/2017/3/layout/DropPinTimeline"/>
    <dgm:cxn modelId="{D8F76D29-EC33-40EE-9077-474808568A61}" type="presParOf" srcId="{F8450939-1BDF-44BA-A042-C520035087F2}" destId="{9C2B4387-7227-4E5A-B42F-1B7B89536607}" srcOrd="6" destOrd="0" presId="urn:microsoft.com/office/officeart/2017/3/layout/DropPinTimeline"/>
    <dgm:cxn modelId="{9AD2E8F2-F66B-4BD2-96A1-9063C3830FB4}" type="presParOf" srcId="{9C2B4387-7227-4E5A-B42F-1B7B89536607}" destId="{D44EF953-03E1-4BF8-A589-69C5AAF041F9}" srcOrd="0" destOrd="0" presId="urn:microsoft.com/office/officeart/2017/3/layout/DropPinTimeline"/>
    <dgm:cxn modelId="{31E69C74-DB4F-4E0E-A4AE-938722EA11EF}" type="presParOf" srcId="{9C2B4387-7227-4E5A-B42F-1B7B89536607}" destId="{C464CC7D-D7BF-4A53-B8B0-CA2002F48F66}" srcOrd="1" destOrd="0" presId="urn:microsoft.com/office/officeart/2017/3/layout/DropPinTimeline"/>
    <dgm:cxn modelId="{A2321573-C561-421F-8976-B8A20A2AB9FC}" type="presParOf" srcId="{C464CC7D-D7BF-4A53-B8B0-CA2002F48F66}" destId="{870430F8-DB66-499D-9C83-2AE6CCD76DBE}" srcOrd="0" destOrd="0" presId="urn:microsoft.com/office/officeart/2017/3/layout/DropPinTimeline"/>
    <dgm:cxn modelId="{8F80016C-A2AD-414F-9A42-BC2D3546A7DB}" type="presParOf" srcId="{C464CC7D-D7BF-4A53-B8B0-CA2002F48F66}" destId="{486D70E1-77B8-4907-B91E-74CC6D3569C2}" srcOrd="1" destOrd="0" presId="urn:microsoft.com/office/officeart/2017/3/layout/DropPinTimeline"/>
    <dgm:cxn modelId="{03B34EEF-DF04-4FCC-A3D5-0D2844354C82}" type="presParOf" srcId="{9C2B4387-7227-4E5A-B42F-1B7B89536607}" destId="{5087FA97-021A-4476-8354-31C4FAE7BCB5}" srcOrd="2" destOrd="0" presId="urn:microsoft.com/office/officeart/2017/3/layout/DropPinTimeline"/>
    <dgm:cxn modelId="{24E3BF3D-36B5-4F77-91F0-A9A011FC08F0}" type="presParOf" srcId="{9C2B4387-7227-4E5A-B42F-1B7B89536607}" destId="{B300D3B2-AA57-4D53-AC3A-F1EF871AB6CC}" srcOrd="3" destOrd="0" presId="urn:microsoft.com/office/officeart/2017/3/layout/DropPinTimeline"/>
    <dgm:cxn modelId="{2B2CF845-0AB7-4884-81C6-FD5203A50320}" type="presParOf" srcId="{9C2B4387-7227-4E5A-B42F-1B7B89536607}" destId="{82EA3776-E041-4C79-A3D6-5455785A9905}" srcOrd="4" destOrd="0" presId="urn:microsoft.com/office/officeart/2017/3/layout/DropPinTimeline"/>
    <dgm:cxn modelId="{CB7BE434-B8C0-452F-B549-53D6C6986D69}" type="presParOf" srcId="{9C2B4387-7227-4E5A-B42F-1B7B89536607}" destId="{CACCC60D-E5A7-43AF-AA27-4991DB40275C}" srcOrd="5" destOrd="0" presId="urn:microsoft.com/office/officeart/2017/3/layout/DropPinTimeline"/>
    <dgm:cxn modelId="{DC0499F5-63DB-49AE-BE17-1B5476BBD091}" type="presParOf" srcId="{F8450939-1BDF-44BA-A042-C520035087F2}" destId="{57C708F2-9BC0-4ACF-964D-8EB9DB58AEE2}" srcOrd="7" destOrd="0" presId="urn:microsoft.com/office/officeart/2017/3/layout/DropPinTimeline"/>
    <dgm:cxn modelId="{FF47082B-BF00-4D2E-AD6F-A16509609EA6}" type="presParOf" srcId="{F8450939-1BDF-44BA-A042-C520035087F2}" destId="{454B214E-5BD2-41AF-8061-42C6C0548156}" srcOrd="8" destOrd="0" presId="urn:microsoft.com/office/officeart/2017/3/layout/DropPinTimeline"/>
    <dgm:cxn modelId="{3F781130-39D0-40E7-9D12-8015C9CECEFE}" type="presParOf" srcId="{454B214E-5BD2-41AF-8061-42C6C0548156}" destId="{9A041043-4343-4695-8049-6792A077B26D}" srcOrd="0" destOrd="0" presId="urn:microsoft.com/office/officeart/2017/3/layout/DropPinTimeline"/>
    <dgm:cxn modelId="{B76A53DD-6516-4523-8744-412AC0605CED}" type="presParOf" srcId="{454B214E-5BD2-41AF-8061-42C6C0548156}" destId="{D52A24CB-D06B-4403-B4BF-6B93FC570D18}" srcOrd="1" destOrd="0" presId="urn:microsoft.com/office/officeart/2017/3/layout/DropPinTimeline"/>
    <dgm:cxn modelId="{AC594FB3-6989-4554-890D-773FDFBF9F11}" type="presParOf" srcId="{D52A24CB-D06B-4403-B4BF-6B93FC570D18}" destId="{EC5BE3E8-8000-4174-BBEA-0FA038A038DA}" srcOrd="0" destOrd="0" presId="urn:microsoft.com/office/officeart/2017/3/layout/DropPinTimeline"/>
    <dgm:cxn modelId="{64BA506C-8522-4E29-90C7-33E7797FF6BF}" type="presParOf" srcId="{D52A24CB-D06B-4403-B4BF-6B93FC570D18}" destId="{E7727E1A-4F7D-4158-B71F-AA7F3F5F1C5D}" srcOrd="1" destOrd="0" presId="urn:microsoft.com/office/officeart/2017/3/layout/DropPinTimeline"/>
    <dgm:cxn modelId="{F28B28A1-6108-4FF2-934B-38FAE181AEC8}" type="presParOf" srcId="{454B214E-5BD2-41AF-8061-42C6C0548156}" destId="{F9CDC059-1D86-44F9-B242-D41E5DBDEC62}" srcOrd="2" destOrd="0" presId="urn:microsoft.com/office/officeart/2017/3/layout/DropPinTimeline"/>
    <dgm:cxn modelId="{30592649-B14F-416B-AC8D-FF6F8D1193A1}" type="presParOf" srcId="{454B214E-5BD2-41AF-8061-42C6C0548156}" destId="{EE8261C1-3DF0-47C6-8165-E2F0F665AD16}" srcOrd="3" destOrd="0" presId="urn:microsoft.com/office/officeart/2017/3/layout/DropPinTimeline"/>
    <dgm:cxn modelId="{E00CE488-89D5-4C17-913F-3979317A96D6}" type="presParOf" srcId="{454B214E-5BD2-41AF-8061-42C6C0548156}" destId="{9E4F8007-C045-4A72-8ACF-1F0A9797F4AB}" srcOrd="4" destOrd="0" presId="urn:microsoft.com/office/officeart/2017/3/layout/DropPinTimeline"/>
    <dgm:cxn modelId="{7A8DE854-D4C0-4D03-AE6E-3388A3FB4D03}" type="presParOf" srcId="{454B214E-5BD2-41AF-8061-42C6C0548156}" destId="{DCCA8C77-0865-44F1-B068-4407B1D950A2}"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472C6-AA22-4B78-9BCF-13A065D6D3AB}"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0D3E91FC-BA35-49B1-9DEE-44D31B3B7527}">
      <dgm:prSet/>
      <dgm:spPr/>
      <dgm:t>
        <a:bodyPr/>
        <a:lstStyle/>
        <a:p>
          <a:pPr>
            <a:defRPr b="1"/>
          </a:pPr>
          <a:r>
            <a:rPr lang="en-US"/>
            <a:t>February</a:t>
          </a:r>
        </a:p>
      </dgm:t>
    </dgm:pt>
    <dgm:pt modelId="{D52AFAC6-CB3F-4FCA-951F-386C35C7AE85}" type="parTrans" cxnId="{5B240E7E-6E5B-456F-8000-CFC09535FB0F}">
      <dgm:prSet/>
      <dgm:spPr/>
      <dgm:t>
        <a:bodyPr/>
        <a:lstStyle/>
        <a:p>
          <a:endParaRPr lang="en-US"/>
        </a:p>
      </dgm:t>
    </dgm:pt>
    <dgm:pt modelId="{AB434EBC-638D-4C03-B1AF-120DC9F2FBA8}" type="sibTrans" cxnId="{5B240E7E-6E5B-456F-8000-CFC09535FB0F}">
      <dgm:prSet/>
      <dgm:spPr/>
      <dgm:t>
        <a:bodyPr/>
        <a:lstStyle/>
        <a:p>
          <a:endParaRPr lang="en-US"/>
        </a:p>
      </dgm:t>
    </dgm:pt>
    <dgm:pt modelId="{23FB12A9-F5FA-4D4D-8C4C-9AAED0711AE7}">
      <dgm:prSet/>
      <dgm:spPr/>
      <dgm:t>
        <a:bodyPr/>
        <a:lstStyle/>
        <a:p>
          <a:r>
            <a:rPr lang="en-US" dirty="0"/>
            <a:t>Pulling from </a:t>
          </a:r>
          <a:r>
            <a:rPr lang="en-US" dirty="0" err="1"/>
            <a:t>Edsby</a:t>
          </a:r>
          <a:endParaRPr lang="en-US" dirty="0"/>
        </a:p>
        <a:p>
          <a:r>
            <a:rPr lang="en-US" dirty="0"/>
            <a:t>Post on </a:t>
          </a:r>
          <a:r>
            <a:rPr lang="en-US" dirty="0" err="1"/>
            <a:t>Edsby</a:t>
          </a:r>
          <a:r>
            <a:rPr lang="en-US" dirty="0"/>
            <a:t> and pull to web</a:t>
          </a:r>
        </a:p>
      </dgm:t>
    </dgm:pt>
    <dgm:pt modelId="{E3EAF73C-8870-47E2-9560-49720B0DAD98}" type="parTrans" cxnId="{78FDA8CA-0268-4676-85D1-C7E7A1ED3861}">
      <dgm:prSet/>
      <dgm:spPr/>
      <dgm:t>
        <a:bodyPr/>
        <a:lstStyle/>
        <a:p>
          <a:endParaRPr lang="en-US"/>
        </a:p>
      </dgm:t>
    </dgm:pt>
    <dgm:pt modelId="{DC0C3D45-8A91-4A32-8587-D5BF54EFB28E}" type="sibTrans" cxnId="{78FDA8CA-0268-4676-85D1-C7E7A1ED3861}">
      <dgm:prSet/>
      <dgm:spPr/>
      <dgm:t>
        <a:bodyPr/>
        <a:lstStyle/>
        <a:p>
          <a:endParaRPr lang="en-US"/>
        </a:p>
      </dgm:t>
    </dgm:pt>
    <dgm:pt modelId="{2F25760B-3470-48CC-A6AC-97EB5F1F0FEA}">
      <dgm:prSet/>
      <dgm:spPr/>
      <dgm:t>
        <a:bodyPr/>
        <a:lstStyle/>
        <a:p>
          <a:pPr>
            <a:defRPr b="1"/>
          </a:pPr>
          <a:r>
            <a:rPr lang="en-US"/>
            <a:t>March</a:t>
          </a:r>
        </a:p>
      </dgm:t>
    </dgm:pt>
    <dgm:pt modelId="{DDE8A0EE-9237-47CE-BCD5-D024FDA89497}" type="parTrans" cxnId="{94EF6DF1-D07D-44E8-85B3-7E23AE83E87E}">
      <dgm:prSet/>
      <dgm:spPr/>
      <dgm:t>
        <a:bodyPr/>
        <a:lstStyle/>
        <a:p>
          <a:endParaRPr lang="en-US"/>
        </a:p>
      </dgm:t>
    </dgm:pt>
    <dgm:pt modelId="{BB403AF1-6A3A-44C8-8867-EB30F3E15ABD}" type="sibTrans" cxnId="{94EF6DF1-D07D-44E8-85B3-7E23AE83E87E}">
      <dgm:prSet/>
      <dgm:spPr/>
      <dgm:t>
        <a:bodyPr/>
        <a:lstStyle/>
        <a:p>
          <a:endParaRPr lang="en-US"/>
        </a:p>
      </dgm:t>
    </dgm:pt>
    <dgm:pt modelId="{23483C4B-35B2-4909-B420-9C840F7DFA5E}">
      <dgm:prSet/>
      <dgm:spPr/>
      <dgm:t>
        <a:bodyPr/>
        <a:lstStyle/>
        <a:p>
          <a:r>
            <a:rPr lang="en-US" dirty="0"/>
            <a:t>Waffle talk</a:t>
          </a:r>
        </a:p>
      </dgm:t>
    </dgm:pt>
    <dgm:pt modelId="{99711C96-4B6B-49AB-A479-B713F195D20B}" type="parTrans" cxnId="{894C5D7F-ED87-49BC-BBFB-B1E0B6A81120}">
      <dgm:prSet/>
      <dgm:spPr/>
      <dgm:t>
        <a:bodyPr/>
        <a:lstStyle/>
        <a:p>
          <a:endParaRPr lang="en-US"/>
        </a:p>
      </dgm:t>
    </dgm:pt>
    <dgm:pt modelId="{A54B1578-4F21-4867-B684-4D1EFAEC0DD8}" type="sibTrans" cxnId="{894C5D7F-ED87-49BC-BBFB-B1E0B6A81120}">
      <dgm:prSet/>
      <dgm:spPr/>
      <dgm:t>
        <a:bodyPr/>
        <a:lstStyle/>
        <a:p>
          <a:endParaRPr lang="en-US"/>
        </a:p>
      </dgm:t>
    </dgm:pt>
    <dgm:pt modelId="{83A6C08E-5861-4A09-B6B4-83FCE8FF085E}">
      <dgm:prSet/>
      <dgm:spPr/>
      <dgm:t>
        <a:bodyPr/>
        <a:lstStyle/>
        <a:p>
          <a:pPr>
            <a:defRPr b="1"/>
          </a:pPr>
          <a:r>
            <a:rPr lang="en-US"/>
            <a:t>April</a:t>
          </a:r>
        </a:p>
      </dgm:t>
    </dgm:pt>
    <dgm:pt modelId="{A3AE2147-5EB8-4829-A91D-D1D987DABD7A}" type="parTrans" cxnId="{1B5337B0-60C4-4997-BA31-D44A731B5E7A}">
      <dgm:prSet/>
      <dgm:spPr/>
      <dgm:t>
        <a:bodyPr/>
        <a:lstStyle/>
        <a:p>
          <a:endParaRPr lang="en-US"/>
        </a:p>
      </dgm:t>
    </dgm:pt>
    <dgm:pt modelId="{7095237B-C0CB-462B-81F1-5F7DFB25C1E1}" type="sibTrans" cxnId="{1B5337B0-60C4-4997-BA31-D44A731B5E7A}">
      <dgm:prSet/>
      <dgm:spPr/>
      <dgm:t>
        <a:bodyPr/>
        <a:lstStyle/>
        <a:p>
          <a:endParaRPr lang="en-US"/>
        </a:p>
      </dgm:t>
    </dgm:pt>
    <dgm:pt modelId="{B1CA073E-3C4E-4FBE-BECA-E0C2966E6829}">
      <dgm:prSet/>
      <dgm:spPr/>
      <dgm:t>
        <a:bodyPr/>
        <a:lstStyle/>
        <a:p>
          <a:r>
            <a:rPr lang="en-US" dirty="0"/>
            <a:t>Image gallery management</a:t>
          </a:r>
        </a:p>
      </dgm:t>
    </dgm:pt>
    <dgm:pt modelId="{FFA84CF1-3277-4F7A-8DBA-8E0E573D76B4}" type="parTrans" cxnId="{E196490D-8E65-491E-80B1-4FFF1E840A5A}">
      <dgm:prSet/>
      <dgm:spPr/>
      <dgm:t>
        <a:bodyPr/>
        <a:lstStyle/>
        <a:p>
          <a:endParaRPr lang="en-US"/>
        </a:p>
      </dgm:t>
    </dgm:pt>
    <dgm:pt modelId="{B95A7A2B-27BE-4A38-A246-AEA9936C7236}" type="sibTrans" cxnId="{E196490D-8E65-491E-80B1-4FFF1E840A5A}">
      <dgm:prSet/>
      <dgm:spPr/>
      <dgm:t>
        <a:bodyPr/>
        <a:lstStyle/>
        <a:p>
          <a:endParaRPr lang="en-US"/>
        </a:p>
      </dgm:t>
    </dgm:pt>
    <dgm:pt modelId="{100F9A49-CBE5-4E07-87BF-526524280A09}">
      <dgm:prSet/>
      <dgm:spPr/>
      <dgm:t>
        <a:bodyPr/>
        <a:lstStyle/>
        <a:p>
          <a:pPr>
            <a:defRPr b="1"/>
          </a:pPr>
          <a:r>
            <a:rPr lang="en-US"/>
            <a:t>May</a:t>
          </a:r>
        </a:p>
      </dgm:t>
    </dgm:pt>
    <dgm:pt modelId="{E137B2FE-C673-4332-BAE0-A6B7CEC1C80B}" type="parTrans" cxnId="{082B4B15-B6C2-4F65-9306-983811463215}">
      <dgm:prSet/>
      <dgm:spPr/>
      <dgm:t>
        <a:bodyPr/>
        <a:lstStyle/>
        <a:p>
          <a:endParaRPr lang="en-US"/>
        </a:p>
      </dgm:t>
    </dgm:pt>
    <dgm:pt modelId="{E0A0E881-C416-4C1B-98ED-2013F45E77E1}" type="sibTrans" cxnId="{082B4B15-B6C2-4F65-9306-983811463215}">
      <dgm:prSet/>
      <dgm:spPr/>
      <dgm:t>
        <a:bodyPr/>
        <a:lstStyle/>
        <a:p>
          <a:endParaRPr lang="en-US"/>
        </a:p>
      </dgm:t>
    </dgm:pt>
    <dgm:pt modelId="{941EE4A6-A8A6-4F60-AF0E-0C09E6F4F6D1}">
      <dgm:prSet/>
      <dgm:spPr/>
      <dgm:t>
        <a:bodyPr/>
        <a:lstStyle/>
        <a:p>
          <a:r>
            <a:rPr lang="en-US" dirty="0"/>
            <a:t>Document management</a:t>
          </a:r>
        </a:p>
      </dgm:t>
    </dgm:pt>
    <dgm:pt modelId="{FD3466E3-9B23-4381-9859-382C256E7A56}" type="parTrans" cxnId="{3197C9A2-CE7C-4F94-8BCE-376AC594401F}">
      <dgm:prSet/>
      <dgm:spPr/>
      <dgm:t>
        <a:bodyPr/>
        <a:lstStyle/>
        <a:p>
          <a:endParaRPr lang="en-US"/>
        </a:p>
      </dgm:t>
    </dgm:pt>
    <dgm:pt modelId="{1483584C-6651-48E8-A545-0D996F41FFE6}" type="sibTrans" cxnId="{3197C9A2-CE7C-4F94-8BCE-376AC594401F}">
      <dgm:prSet/>
      <dgm:spPr/>
      <dgm:t>
        <a:bodyPr/>
        <a:lstStyle/>
        <a:p>
          <a:endParaRPr lang="en-US"/>
        </a:p>
      </dgm:t>
    </dgm:pt>
    <dgm:pt modelId="{2AE4FB00-74B5-4F5D-AD4B-CAE8BEE599BD}">
      <dgm:prSet/>
      <dgm:spPr/>
      <dgm:t>
        <a:bodyPr/>
        <a:lstStyle/>
        <a:p>
          <a:pPr>
            <a:defRPr b="1"/>
          </a:pPr>
          <a:r>
            <a:rPr lang="en-US"/>
            <a:t>June</a:t>
          </a:r>
        </a:p>
      </dgm:t>
    </dgm:pt>
    <dgm:pt modelId="{CB67AC35-065D-458D-83F1-7D021C689C78}" type="parTrans" cxnId="{8DD6AD0C-F2A9-4D35-9393-2E8C0346CF71}">
      <dgm:prSet/>
      <dgm:spPr/>
      <dgm:t>
        <a:bodyPr/>
        <a:lstStyle/>
        <a:p>
          <a:endParaRPr lang="en-US"/>
        </a:p>
      </dgm:t>
    </dgm:pt>
    <dgm:pt modelId="{EE602AAC-7A63-49BC-AD8A-868806E6E45A}" type="sibTrans" cxnId="{8DD6AD0C-F2A9-4D35-9393-2E8C0346CF71}">
      <dgm:prSet/>
      <dgm:spPr/>
      <dgm:t>
        <a:bodyPr/>
        <a:lstStyle/>
        <a:p>
          <a:endParaRPr lang="en-US"/>
        </a:p>
      </dgm:t>
    </dgm:pt>
    <dgm:pt modelId="{32003401-663A-49C7-98BB-04C9FC0D5795}">
      <dgm:prSet/>
      <dgm:spPr/>
      <dgm:t>
        <a:bodyPr/>
        <a:lstStyle/>
        <a:p>
          <a:r>
            <a:rPr lang="en-US" dirty="0"/>
            <a:t>Prep for summer</a:t>
          </a:r>
        </a:p>
      </dgm:t>
    </dgm:pt>
    <dgm:pt modelId="{3CC989EB-8F9E-4494-B2CB-C316D40E46C6}" type="parTrans" cxnId="{D5CBA255-347C-44A7-A138-AA413C43A8FD}">
      <dgm:prSet/>
      <dgm:spPr/>
      <dgm:t>
        <a:bodyPr/>
        <a:lstStyle/>
        <a:p>
          <a:endParaRPr lang="en-US"/>
        </a:p>
      </dgm:t>
    </dgm:pt>
    <dgm:pt modelId="{0F06265B-8006-4457-BC7E-03C96B22F48C}" type="sibTrans" cxnId="{D5CBA255-347C-44A7-A138-AA413C43A8FD}">
      <dgm:prSet/>
      <dgm:spPr/>
      <dgm:t>
        <a:bodyPr/>
        <a:lstStyle/>
        <a:p>
          <a:endParaRPr lang="en-US"/>
        </a:p>
      </dgm:t>
    </dgm:pt>
    <dgm:pt modelId="{F319B557-6CE0-4512-B756-ADA796A9B302}">
      <dgm:prSet/>
      <dgm:spPr/>
      <dgm:t>
        <a:bodyPr/>
        <a:lstStyle/>
        <a:p>
          <a:r>
            <a:rPr lang="en-US" dirty="0"/>
            <a:t>Keeping content fresh</a:t>
          </a:r>
        </a:p>
      </dgm:t>
    </dgm:pt>
    <dgm:pt modelId="{6E07F5A6-6547-4F85-ADE2-CF15E332E616}" type="parTrans" cxnId="{130662C0-2F03-4ACE-B235-E1F082265946}">
      <dgm:prSet/>
      <dgm:spPr/>
      <dgm:t>
        <a:bodyPr/>
        <a:lstStyle/>
        <a:p>
          <a:endParaRPr lang="en-US"/>
        </a:p>
      </dgm:t>
    </dgm:pt>
    <dgm:pt modelId="{716847A8-3DA3-4CDC-8EED-C699A04419B5}" type="sibTrans" cxnId="{130662C0-2F03-4ACE-B235-E1F082265946}">
      <dgm:prSet/>
      <dgm:spPr/>
      <dgm:t>
        <a:bodyPr/>
        <a:lstStyle/>
        <a:p>
          <a:endParaRPr lang="en-US"/>
        </a:p>
      </dgm:t>
    </dgm:pt>
    <dgm:pt modelId="{573EC073-98C2-4F54-BAA7-36D1A5A66DA8}">
      <dgm:prSet/>
      <dgm:spPr/>
      <dgm:t>
        <a:bodyPr/>
        <a:lstStyle/>
        <a:p>
          <a:r>
            <a:rPr lang="en-US" dirty="0"/>
            <a:t>Adding student smiles</a:t>
          </a:r>
        </a:p>
      </dgm:t>
    </dgm:pt>
    <dgm:pt modelId="{22F4A8F2-DFAD-4B1B-BB08-09EE631D53BD}" type="parTrans" cxnId="{42D2DB2F-DBD0-4893-9013-DE056142A68B}">
      <dgm:prSet/>
      <dgm:spPr/>
      <dgm:t>
        <a:bodyPr/>
        <a:lstStyle/>
        <a:p>
          <a:endParaRPr lang="en-US"/>
        </a:p>
      </dgm:t>
    </dgm:pt>
    <dgm:pt modelId="{96837B62-E948-4DF1-AEA8-FD4DC66B1706}" type="sibTrans" cxnId="{42D2DB2F-DBD0-4893-9013-DE056142A68B}">
      <dgm:prSet/>
      <dgm:spPr/>
      <dgm:t>
        <a:bodyPr/>
        <a:lstStyle/>
        <a:p>
          <a:endParaRPr lang="en-US"/>
        </a:p>
      </dgm:t>
    </dgm:pt>
    <dgm:pt modelId="{62FFE44C-A8E1-400D-8EBD-E338715CED29}">
      <dgm:prSet/>
      <dgm:spPr/>
      <dgm:t>
        <a:bodyPr/>
        <a:lstStyle/>
        <a:p>
          <a:r>
            <a:rPr lang="en-US" dirty="0"/>
            <a:t>Out of date document check</a:t>
          </a:r>
        </a:p>
      </dgm:t>
    </dgm:pt>
    <dgm:pt modelId="{E81238E4-97E4-4EA9-A674-CC24B56427C2}" type="parTrans" cxnId="{D03E8993-5DBA-42F7-82D2-689C63197203}">
      <dgm:prSet/>
      <dgm:spPr/>
      <dgm:t>
        <a:bodyPr/>
        <a:lstStyle/>
        <a:p>
          <a:endParaRPr lang="en-US"/>
        </a:p>
      </dgm:t>
    </dgm:pt>
    <dgm:pt modelId="{E33E6F61-FE9C-49DF-826C-80A248DA5AB5}" type="sibTrans" cxnId="{D03E8993-5DBA-42F7-82D2-689C63197203}">
      <dgm:prSet/>
      <dgm:spPr/>
      <dgm:t>
        <a:bodyPr/>
        <a:lstStyle/>
        <a:p>
          <a:endParaRPr lang="en-US"/>
        </a:p>
      </dgm:t>
    </dgm:pt>
    <dgm:pt modelId="{6961B87E-2417-43FE-9606-A00AF993D9E8}">
      <dgm:prSet/>
      <dgm:spPr/>
      <dgm:t>
        <a:bodyPr/>
        <a:lstStyle/>
        <a:p>
          <a:r>
            <a:rPr lang="en-US" dirty="0"/>
            <a:t>School supply lists</a:t>
          </a:r>
        </a:p>
      </dgm:t>
    </dgm:pt>
    <dgm:pt modelId="{2FA135B2-D152-48B5-BBE5-189B2A37347D}" type="parTrans" cxnId="{B9B42F5D-D450-436B-8818-39D9FFB9A058}">
      <dgm:prSet/>
      <dgm:spPr/>
      <dgm:t>
        <a:bodyPr/>
        <a:lstStyle/>
        <a:p>
          <a:endParaRPr lang="en-US"/>
        </a:p>
      </dgm:t>
    </dgm:pt>
    <dgm:pt modelId="{E84FC821-C51C-4295-8BA1-DBC4833157CA}" type="sibTrans" cxnId="{B9B42F5D-D450-436B-8818-39D9FFB9A058}">
      <dgm:prSet/>
      <dgm:spPr/>
      <dgm:t>
        <a:bodyPr/>
        <a:lstStyle/>
        <a:p>
          <a:endParaRPr lang="en-US"/>
        </a:p>
      </dgm:t>
    </dgm:pt>
    <dgm:pt modelId="{6376D7A0-4EBD-4A88-874B-70B03EB6B9F9}" type="pres">
      <dgm:prSet presAssocID="{1EE472C6-AA22-4B78-9BCF-13A065D6D3AB}" presName="root" presStyleCnt="0">
        <dgm:presLayoutVars>
          <dgm:chMax/>
          <dgm:chPref/>
          <dgm:animLvl val="lvl"/>
        </dgm:presLayoutVars>
      </dgm:prSet>
      <dgm:spPr/>
    </dgm:pt>
    <dgm:pt modelId="{C5200671-37F4-4BD3-9A12-CBFE7F3E0CA6}" type="pres">
      <dgm:prSet presAssocID="{1EE472C6-AA22-4B78-9BCF-13A065D6D3AB}"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9A04B02F-EFCD-4983-B28A-06E7B9F8EB9C}" type="pres">
      <dgm:prSet presAssocID="{1EE472C6-AA22-4B78-9BCF-13A065D6D3AB}" presName="nodes" presStyleCnt="0">
        <dgm:presLayoutVars>
          <dgm:chMax/>
          <dgm:chPref/>
          <dgm:animLvl val="lvl"/>
        </dgm:presLayoutVars>
      </dgm:prSet>
      <dgm:spPr/>
    </dgm:pt>
    <dgm:pt modelId="{55C331AC-7D5B-44C7-AC09-365BE9007D3B}" type="pres">
      <dgm:prSet presAssocID="{0D3E91FC-BA35-49B1-9DEE-44D31B3B7527}" presName="composite" presStyleCnt="0"/>
      <dgm:spPr/>
    </dgm:pt>
    <dgm:pt modelId="{125FCF9C-933D-4FE5-9920-A0C23A17F364}" type="pres">
      <dgm:prSet presAssocID="{0D3E91FC-BA35-49B1-9DEE-44D31B3B7527}"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DC2341A-7229-42C2-9283-E972F9B53014}" type="pres">
      <dgm:prSet presAssocID="{0D3E91FC-BA35-49B1-9DEE-44D31B3B7527}" presName="DropPinPlaceHolder" presStyleCnt="0"/>
      <dgm:spPr/>
    </dgm:pt>
    <dgm:pt modelId="{1663E239-7481-4774-B794-FC669CDC71A4}" type="pres">
      <dgm:prSet presAssocID="{0D3E91FC-BA35-49B1-9DEE-44D31B3B7527}" presName="DropPin" presStyleLbl="alignNode1" presStyleIdx="0" presStyleCnt="5"/>
      <dgm:spPr/>
    </dgm:pt>
    <dgm:pt modelId="{47243DDA-9746-4B4F-87B7-28A7C54B479F}" type="pres">
      <dgm:prSet presAssocID="{0D3E91FC-BA35-49B1-9DEE-44D31B3B7527}"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6B497622-EF44-40C3-9D9E-E69E30EB887A}" type="pres">
      <dgm:prSet presAssocID="{0D3E91FC-BA35-49B1-9DEE-44D31B3B7527}" presName="L2TextContainer" presStyleLbl="revTx" presStyleIdx="0" presStyleCnt="10">
        <dgm:presLayoutVars>
          <dgm:bulletEnabled val="1"/>
        </dgm:presLayoutVars>
      </dgm:prSet>
      <dgm:spPr/>
    </dgm:pt>
    <dgm:pt modelId="{0AEF2DA3-D42F-4D0D-A1CC-B9A07CBE1E33}" type="pres">
      <dgm:prSet presAssocID="{0D3E91FC-BA35-49B1-9DEE-44D31B3B7527}" presName="L1TextContainer" presStyleLbl="revTx" presStyleIdx="1" presStyleCnt="10">
        <dgm:presLayoutVars>
          <dgm:chMax val="1"/>
          <dgm:chPref val="1"/>
          <dgm:bulletEnabled val="1"/>
        </dgm:presLayoutVars>
      </dgm:prSet>
      <dgm:spPr/>
    </dgm:pt>
    <dgm:pt modelId="{B1C86E51-103C-40FC-A1FD-E5DAE13442A6}" type="pres">
      <dgm:prSet presAssocID="{0D3E91FC-BA35-49B1-9DEE-44D31B3B7527}"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DE0165F4-9742-473F-AD4D-4C211870E90C}" type="pres">
      <dgm:prSet presAssocID="{0D3E91FC-BA35-49B1-9DEE-44D31B3B7527}" presName="EmptyPlaceHolder" presStyleCnt="0"/>
      <dgm:spPr/>
    </dgm:pt>
    <dgm:pt modelId="{08BD43EC-316C-46AA-B4DB-14CC2CEE2305}" type="pres">
      <dgm:prSet presAssocID="{AB434EBC-638D-4C03-B1AF-120DC9F2FBA8}" presName="spaceBetweenRectangles" presStyleCnt="0"/>
      <dgm:spPr/>
    </dgm:pt>
    <dgm:pt modelId="{F16B88B0-6864-48CE-85DA-251156B8E87A}" type="pres">
      <dgm:prSet presAssocID="{2F25760B-3470-48CC-A6AC-97EB5F1F0FEA}" presName="composite" presStyleCnt="0"/>
      <dgm:spPr/>
    </dgm:pt>
    <dgm:pt modelId="{3FD03834-A158-481A-89CC-47F97B6D3F21}" type="pres">
      <dgm:prSet presAssocID="{2F25760B-3470-48CC-A6AC-97EB5F1F0FEA}"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5F9796A-B7E8-4B02-8242-94464117DC9E}" type="pres">
      <dgm:prSet presAssocID="{2F25760B-3470-48CC-A6AC-97EB5F1F0FEA}" presName="DropPinPlaceHolder" presStyleCnt="0"/>
      <dgm:spPr/>
    </dgm:pt>
    <dgm:pt modelId="{BB69E352-A49E-4F48-B516-70E34940EA0F}" type="pres">
      <dgm:prSet presAssocID="{2F25760B-3470-48CC-A6AC-97EB5F1F0FEA}" presName="DropPin" presStyleLbl="alignNode1" presStyleIdx="1" presStyleCnt="5"/>
      <dgm:spPr/>
    </dgm:pt>
    <dgm:pt modelId="{DC6D8C74-B8A8-4906-B998-7D4516673CB1}" type="pres">
      <dgm:prSet presAssocID="{2F25760B-3470-48CC-A6AC-97EB5F1F0FEA}"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C7CD964C-92A0-441C-B7B9-7A3F0DBAA825}" type="pres">
      <dgm:prSet presAssocID="{2F25760B-3470-48CC-A6AC-97EB5F1F0FEA}" presName="L2TextContainer" presStyleLbl="revTx" presStyleIdx="2" presStyleCnt="10">
        <dgm:presLayoutVars>
          <dgm:bulletEnabled val="1"/>
        </dgm:presLayoutVars>
      </dgm:prSet>
      <dgm:spPr/>
    </dgm:pt>
    <dgm:pt modelId="{7657F276-FF82-4792-BEA8-6EB4BD6142AE}" type="pres">
      <dgm:prSet presAssocID="{2F25760B-3470-48CC-A6AC-97EB5F1F0FEA}" presName="L1TextContainer" presStyleLbl="revTx" presStyleIdx="3" presStyleCnt="10">
        <dgm:presLayoutVars>
          <dgm:chMax val="1"/>
          <dgm:chPref val="1"/>
          <dgm:bulletEnabled val="1"/>
        </dgm:presLayoutVars>
      </dgm:prSet>
      <dgm:spPr/>
    </dgm:pt>
    <dgm:pt modelId="{CB59CC8F-4C04-4BFA-8960-80AAA48E9676}" type="pres">
      <dgm:prSet presAssocID="{2F25760B-3470-48CC-A6AC-97EB5F1F0FEA}"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702269BE-71D6-400A-A87A-BA7E9E7A2AD0}" type="pres">
      <dgm:prSet presAssocID="{2F25760B-3470-48CC-A6AC-97EB5F1F0FEA}" presName="EmptyPlaceHolder" presStyleCnt="0"/>
      <dgm:spPr/>
    </dgm:pt>
    <dgm:pt modelId="{AA19423B-17FB-43C2-963D-28E0413F2D7D}" type="pres">
      <dgm:prSet presAssocID="{BB403AF1-6A3A-44C8-8867-EB30F3E15ABD}" presName="spaceBetweenRectangles" presStyleCnt="0"/>
      <dgm:spPr/>
    </dgm:pt>
    <dgm:pt modelId="{FE9B8D25-D4C7-4AC1-B911-C735C5EF6174}" type="pres">
      <dgm:prSet presAssocID="{83A6C08E-5861-4A09-B6B4-83FCE8FF085E}" presName="composite" presStyleCnt="0"/>
      <dgm:spPr/>
    </dgm:pt>
    <dgm:pt modelId="{5628BF3F-7C98-46BB-B7D9-76CC143BD4E2}" type="pres">
      <dgm:prSet presAssocID="{83A6C08E-5861-4A09-B6B4-83FCE8FF085E}"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7F9F6CC-6FF8-48D6-B121-822BEAE5FFE9}" type="pres">
      <dgm:prSet presAssocID="{83A6C08E-5861-4A09-B6B4-83FCE8FF085E}" presName="DropPinPlaceHolder" presStyleCnt="0"/>
      <dgm:spPr/>
    </dgm:pt>
    <dgm:pt modelId="{5B762686-A886-4D46-96A0-5C91374E35EE}" type="pres">
      <dgm:prSet presAssocID="{83A6C08E-5861-4A09-B6B4-83FCE8FF085E}" presName="DropPin" presStyleLbl="alignNode1" presStyleIdx="2" presStyleCnt="5"/>
      <dgm:spPr/>
    </dgm:pt>
    <dgm:pt modelId="{6320A3CA-99EF-4007-904B-B9324B45D657}" type="pres">
      <dgm:prSet presAssocID="{83A6C08E-5861-4A09-B6B4-83FCE8FF085E}"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495CCADA-8824-4176-876D-8E913A70E73B}" type="pres">
      <dgm:prSet presAssocID="{83A6C08E-5861-4A09-B6B4-83FCE8FF085E}" presName="L2TextContainer" presStyleLbl="revTx" presStyleIdx="4" presStyleCnt="10">
        <dgm:presLayoutVars>
          <dgm:bulletEnabled val="1"/>
        </dgm:presLayoutVars>
      </dgm:prSet>
      <dgm:spPr/>
    </dgm:pt>
    <dgm:pt modelId="{EDE80A69-8A96-4E3F-805B-97C83C674CF6}" type="pres">
      <dgm:prSet presAssocID="{83A6C08E-5861-4A09-B6B4-83FCE8FF085E}" presName="L1TextContainer" presStyleLbl="revTx" presStyleIdx="5" presStyleCnt="10">
        <dgm:presLayoutVars>
          <dgm:chMax val="1"/>
          <dgm:chPref val="1"/>
          <dgm:bulletEnabled val="1"/>
        </dgm:presLayoutVars>
      </dgm:prSet>
      <dgm:spPr/>
    </dgm:pt>
    <dgm:pt modelId="{310280AD-8F79-4240-8026-07352C989283}" type="pres">
      <dgm:prSet presAssocID="{83A6C08E-5861-4A09-B6B4-83FCE8FF085E}"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603D93A9-F5AC-4DFA-99E4-4321F761FA77}" type="pres">
      <dgm:prSet presAssocID="{83A6C08E-5861-4A09-B6B4-83FCE8FF085E}" presName="EmptyPlaceHolder" presStyleCnt="0"/>
      <dgm:spPr/>
    </dgm:pt>
    <dgm:pt modelId="{C3D38C7B-CD03-493B-BDF1-36E89E9B1E81}" type="pres">
      <dgm:prSet presAssocID="{7095237B-C0CB-462B-81F1-5F7DFB25C1E1}" presName="spaceBetweenRectangles" presStyleCnt="0"/>
      <dgm:spPr/>
    </dgm:pt>
    <dgm:pt modelId="{22EB5588-FF0F-4DC8-95E7-52F8CD87B9C3}" type="pres">
      <dgm:prSet presAssocID="{100F9A49-CBE5-4E07-87BF-526524280A09}" presName="composite" presStyleCnt="0"/>
      <dgm:spPr/>
    </dgm:pt>
    <dgm:pt modelId="{FAAEA138-FB99-4621-B38D-0E63A6E5AAC0}" type="pres">
      <dgm:prSet presAssocID="{100F9A49-CBE5-4E07-87BF-526524280A0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4D71310-6F47-450D-A074-2E79B0212A88}" type="pres">
      <dgm:prSet presAssocID="{100F9A49-CBE5-4E07-87BF-526524280A09}" presName="DropPinPlaceHolder" presStyleCnt="0"/>
      <dgm:spPr/>
    </dgm:pt>
    <dgm:pt modelId="{772B59A6-33A8-4863-84DD-F9FA5B02D291}" type="pres">
      <dgm:prSet presAssocID="{100F9A49-CBE5-4E07-87BF-526524280A09}" presName="DropPin" presStyleLbl="alignNode1" presStyleIdx="3" presStyleCnt="5"/>
      <dgm:spPr/>
    </dgm:pt>
    <dgm:pt modelId="{333EFD60-6E6B-43B7-A5B2-9F9A7B75DA17}" type="pres">
      <dgm:prSet presAssocID="{100F9A49-CBE5-4E07-87BF-526524280A09}"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531AFA06-4A86-45E7-B1B8-4D3D43894617}" type="pres">
      <dgm:prSet presAssocID="{100F9A49-CBE5-4E07-87BF-526524280A09}" presName="L2TextContainer" presStyleLbl="revTx" presStyleIdx="6" presStyleCnt="10">
        <dgm:presLayoutVars>
          <dgm:bulletEnabled val="1"/>
        </dgm:presLayoutVars>
      </dgm:prSet>
      <dgm:spPr/>
    </dgm:pt>
    <dgm:pt modelId="{6238B57F-B931-4DA8-9C54-60B4AACFCD47}" type="pres">
      <dgm:prSet presAssocID="{100F9A49-CBE5-4E07-87BF-526524280A09}" presName="L1TextContainer" presStyleLbl="revTx" presStyleIdx="7" presStyleCnt="10">
        <dgm:presLayoutVars>
          <dgm:chMax val="1"/>
          <dgm:chPref val="1"/>
          <dgm:bulletEnabled val="1"/>
        </dgm:presLayoutVars>
      </dgm:prSet>
      <dgm:spPr/>
    </dgm:pt>
    <dgm:pt modelId="{2D5F953D-86B2-4188-BD51-1AA485C4AE55}" type="pres">
      <dgm:prSet presAssocID="{100F9A49-CBE5-4E07-87BF-526524280A09}"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FE5C05B5-14B9-4A2B-B43A-1542AF6BE75E}" type="pres">
      <dgm:prSet presAssocID="{100F9A49-CBE5-4E07-87BF-526524280A09}" presName="EmptyPlaceHolder" presStyleCnt="0"/>
      <dgm:spPr/>
    </dgm:pt>
    <dgm:pt modelId="{E52DD05D-35D8-4DD6-BE36-434F896431AF}" type="pres">
      <dgm:prSet presAssocID="{E0A0E881-C416-4C1B-98ED-2013F45E77E1}" presName="spaceBetweenRectangles" presStyleCnt="0"/>
      <dgm:spPr/>
    </dgm:pt>
    <dgm:pt modelId="{B7053A67-D575-4DF7-9E71-5A126E6C2342}" type="pres">
      <dgm:prSet presAssocID="{2AE4FB00-74B5-4F5D-AD4B-CAE8BEE599BD}" presName="composite" presStyleCnt="0"/>
      <dgm:spPr/>
    </dgm:pt>
    <dgm:pt modelId="{6E37F835-5059-4BA0-BB96-C1E292116512}" type="pres">
      <dgm:prSet presAssocID="{2AE4FB00-74B5-4F5D-AD4B-CAE8BEE599BD}"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006C240-E923-48AA-A8B1-B0A50C731FDC}" type="pres">
      <dgm:prSet presAssocID="{2AE4FB00-74B5-4F5D-AD4B-CAE8BEE599BD}" presName="DropPinPlaceHolder" presStyleCnt="0"/>
      <dgm:spPr/>
    </dgm:pt>
    <dgm:pt modelId="{077A676B-778A-4225-99ED-290E76D2250F}" type="pres">
      <dgm:prSet presAssocID="{2AE4FB00-74B5-4F5D-AD4B-CAE8BEE599BD}" presName="DropPin" presStyleLbl="alignNode1" presStyleIdx="4" presStyleCnt="5"/>
      <dgm:spPr/>
    </dgm:pt>
    <dgm:pt modelId="{6DF46434-4CA8-493B-8F32-EE7B48A36A5A}" type="pres">
      <dgm:prSet presAssocID="{2AE4FB00-74B5-4F5D-AD4B-CAE8BEE599BD}"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ED9B9AD2-5AEE-4129-8909-314374AECAF6}" type="pres">
      <dgm:prSet presAssocID="{2AE4FB00-74B5-4F5D-AD4B-CAE8BEE599BD}" presName="L2TextContainer" presStyleLbl="revTx" presStyleIdx="8" presStyleCnt="10">
        <dgm:presLayoutVars>
          <dgm:bulletEnabled val="1"/>
        </dgm:presLayoutVars>
      </dgm:prSet>
      <dgm:spPr/>
    </dgm:pt>
    <dgm:pt modelId="{B9881A27-9A91-4AD3-9B64-B9134A5AE764}" type="pres">
      <dgm:prSet presAssocID="{2AE4FB00-74B5-4F5D-AD4B-CAE8BEE599BD}" presName="L1TextContainer" presStyleLbl="revTx" presStyleIdx="9" presStyleCnt="10">
        <dgm:presLayoutVars>
          <dgm:chMax val="1"/>
          <dgm:chPref val="1"/>
          <dgm:bulletEnabled val="1"/>
        </dgm:presLayoutVars>
      </dgm:prSet>
      <dgm:spPr/>
    </dgm:pt>
    <dgm:pt modelId="{0BDF19EC-E71F-4A55-A922-A541E8E770FA}" type="pres">
      <dgm:prSet presAssocID="{2AE4FB00-74B5-4F5D-AD4B-CAE8BEE599BD}"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3A895C91-D5E1-4DC8-B3E3-A1F05E88A5DB}" type="pres">
      <dgm:prSet presAssocID="{2AE4FB00-74B5-4F5D-AD4B-CAE8BEE599BD}" presName="EmptyPlaceHolder" presStyleCnt="0"/>
      <dgm:spPr/>
    </dgm:pt>
  </dgm:ptLst>
  <dgm:cxnLst>
    <dgm:cxn modelId="{8DD6AD0C-F2A9-4D35-9393-2E8C0346CF71}" srcId="{1EE472C6-AA22-4B78-9BCF-13A065D6D3AB}" destId="{2AE4FB00-74B5-4F5D-AD4B-CAE8BEE599BD}" srcOrd="4" destOrd="0" parTransId="{CB67AC35-065D-458D-83F1-7D021C689C78}" sibTransId="{EE602AAC-7A63-49BC-AD8A-868806E6E45A}"/>
    <dgm:cxn modelId="{E196490D-8E65-491E-80B1-4FFF1E840A5A}" srcId="{83A6C08E-5861-4A09-B6B4-83FCE8FF085E}" destId="{B1CA073E-3C4E-4FBE-BECA-E0C2966E6829}" srcOrd="0" destOrd="0" parTransId="{FFA84CF1-3277-4F7A-8DBA-8E0E573D76B4}" sibTransId="{B95A7A2B-27BE-4A38-A246-AEA9936C7236}"/>
    <dgm:cxn modelId="{5D24E10D-9B5C-40D1-85EB-D32CA2933B88}" type="presOf" srcId="{573EC073-98C2-4F54-BAA7-36D1A5A66DA8}" destId="{495CCADA-8824-4176-876D-8E913A70E73B}" srcOrd="0" destOrd="1" presId="urn:microsoft.com/office/officeart/2017/3/layout/DropPinTimeline"/>
    <dgm:cxn modelId="{8F146514-4AB2-42E7-82A5-F854D3F80767}" type="presOf" srcId="{6961B87E-2417-43FE-9606-A00AF993D9E8}" destId="{ED9B9AD2-5AEE-4129-8909-314374AECAF6}" srcOrd="0" destOrd="1" presId="urn:microsoft.com/office/officeart/2017/3/layout/DropPinTimeline"/>
    <dgm:cxn modelId="{082B4B15-B6C2-4F65-9306-983811463215}" srcId="{1EE472C6-AA22-4B78-9BCF-13A065D6D3AB}" destId="{100F9A49-CBE5-4E07-87BF-526524280A09}" srcOrd="3" destOrd="0" parTransId="{E137B2FE-C673-4332-BAE0-A6B7CEC1C80B}" sibTransId="{E0A0E881-C416-4C1B-98ED-2013F45E77E1}"/>
    <dgm:cxn modelId="{B7DEE117-5E91-49AD-8E96-327E04AFD8B2}" type="presOf" srcId="{83A6C08E-5861-4A09-B6B4-83FCE8FF085E}" destId="{EDE80A69-8A96-4E3F-805B-97C83C674CF6}" srcOrd="0" destOrd="0" presId="urn:microsoft.com/office/officeart/2017/3/layout/DropPinTimeline"/>
    <dgm:cxn modelId="{ACD6DC19-8621-48AD-948E-23ABE3D28EC9}" type="presOf" srcId="{F319B557-6CE0-4512-B756-ADA796A9B302}" destId="{C7CD964C-92A0-441C-B7B9-7A3F0DBAA825}" srcOrd="0" destOrd="1" presId="urn:microsoft.com/office/officeart/2017/3/layout/DropPinTimeline"/>
    <dgm:cxn modelId="{032DE219-5E5B-4BEE-AAC4-E5E1E42ED67D}" type="presOf" srcId="{0D3E91FC-BA35-49B1-9DEE-44D31B3B7527}" destId="{0AEF2DA3-D42F-4D0D-A1CC-B9A07CBE1E33}" srcOrd="0" destOrd="0" presId="urn:microsoft.com/office/officeart/2017/3/layout/DropPinTimeline"/>
    <dgm:cxn modelId="{42D2DB2F-DBD0-4893-9013-DE056142A68B}" srcId="{83A6C08E-5861-4A09-B6B4-83FCE8FF085E}" destId="{573EC073-98C2-4F54-BAA7-36D1A5A66DA8}" srcOrd="1" destOrd="0" parTransId="{22F4A8F2-DFAD-4B1B-BB08-09EE631D53BD}" sibTransId="{96837B62-E948-4DF1-AEA8-FD4DC66B1706}"/>
    <dgm:cxn modelId="{52DE9B35-5CF6-4C4D-97F3-E94042F74104}" type="presOf" srcId="{B1CA073E-3C4E-4FBE-BECA-E0C2966E6829}" destId="{495CCADA-8824-4176-876D-8E913A70E73B}" srcOrd="0" destOrd="0" presId="urn:microsoft.com/office/officeart/2017/3/layout/DropPinTimeline"/>
    <dgm:cxn modelId="{B9B42F5D-D450-436B-8818-39D9FFB9A058}" srcId="{2AE4FB00-74B5-4F5D-AD4B-CAE8BEE599BD}" destId="{6961B87E-2417-43FE-9606-A00AF993D9E8}" srcOrd="1" destOrd="0" parTransId="{2FA135B2-D152-48B5-BBE5-189B2A37347D}" sibTransId="{E84FC821-C51C-4295-8BA1-DBC4833157CA}"/>
    <dgm:cxn modelId="{815FD141-3B94-44A6-863A-0BE50B83AC26}" type="presOf" srcId="{1EE472C6-AA22-4B78-9BCF-13A065D6D3AB}" destId="{6376D7A0-4EBD-4A88-874B-70B03EB6B9F9}" srcOrd="0" destOrd="0" presId="urn:microsoft.com/office/officeart/2017/3/layout/DropPinTimeline"/>
    <dgm:cxn modelId="{6EFC9344-5B0A-42F5-B6F5-742B7BD5312F}" type="presOf" srcId="{2AE4FB00-74B5-4F5D-AD4B-CAE8BEE599BD}" destId="{B9881A27-9A91-4AD3-9B64-B9134A5AE764}" srcOrd="0" destOrd="0" presId="urn:microsoft.com/office/officeart/2017/3/layout/DropPinTimeline"/>
    <dgm:cxn modelId="{1796FF68-82FE-4E98-8C79-F270364AC690}" type="presOf" srcId="{62FFE44C-A8E1-400D-8EBD-E338715CED29}" destId="{531AFA06-4A86-45E7-B1B8-4D3D43894617}" srcOrd="0" destOrd="1" presId="urn:microsoft.com/office/officeart/2017/3/layout/DropPinTimeline"/>
    <dgm:cxn modelId="{F7CC0450-6B99-41A7-953F-D3297641AD8D}" type="presOf" srcId="{941EE4A6-A8A6-4F60-AF0E-0C09E6F4F6D1}" destId="{531AFA06-4A86-45E7-B1B8-4D3D43894617}" srcOrd="0" destOrd="0" presId="urn:microsoft.com/office/officeart/2017/3/layout/DropPinTimeline"/>
    <dgm:cxn modelId="{3194FC52-7210-4F36-8C43-AC39CA5D6D35}" type="presOf" srcId="{23FB12A9-F5FA-4D4D-8C4C-9AAED0711AE7}" destId="{6B497622-EF44-40C3-9D9E-E69E30EB887A}" srcOrd="0" destOrd="0" presId="urn:microsoft.com/office/officeart/2017/3/layout/DropPinTimeline"/>
    <dgm:cxn modelId="{D5CBA255-347C-44A7-A138-AA413C43A8FD}" srcId="{2AE4FB00-74B5-4F5D-AD4B-CAE8BEE599BD}" destId="{32003401-663A-49C7-98BB-04C9FC0D5795}" srcOrd="0" destOrd="0" parTransId="{3CC989EB-8F9E-4494-B2CB-C316D40E46C6}" sibTransId="{0F06265B-8006-4457-BC7E-03C96B22F48C}"/>
    <dgm:cxn modelId="{5B240E7E-6E5B-456F-8000-CFC09535FB0F}" srcId="{1EE472C6-AA22-4B78-9BCF-13A065D6D3AB}" destId="{0D3E91FC-BA35-49B1-9DEE-44D31B3B7527}" srcOrd="0" destOrd="0" parTransId="{D52AFAC6-CB3F-4FCA-951F-386C35C7AE85}" sibTransId="{AB434EBC-638D-4C03-B1AF-120DC9F2FBA8}"/>
    <dgm:cxn modelId="{894C5D7F-ED87-49BC-BBFB-B1E0B6A81120}" srcId="{2F25760B-3470-48CC-A6AC-97EB5F1F0FEA}" destId="{23483C4B-35B2-4909-B420-9C840F7DFA5E}" srcOrd="0" destOrd="0" parTransId="{99711C96-4B6B-49AB-A479-B713F195D20B}" sibTransId="{A54B1578-4F21-4867-B684-4D1EFAEC0DD8}"/>
    <dgm:cxn modelId="{D03E8993-5DBA-42F7-82D2-689C63197203}" srcId="{100F9A49-CBE5-4E07-87BF-526524280A09}" destId="{62FFE44C-A8E1-400D-8EBD-E338715CED29}" srcOrd="1" destOrd="0" parTransId="{E81238E4-97E4-4EA9-A674-CC24B56427C2}" sibTransId="{E33E6F61-FE9C-49DF-826C-80A248DA5AB5}"/>
    <dgm:cxn modelId="{3197C9A2-CE7C-4F94-8BCE-376AC594401F}" srcId="{100F9A49-CBE5-4E07-87BF-526524280A09}" destId="{941EE4A6-A8A6-4F60-AF0E-0C09E6F4F6D1}" srcOrd="0" destOrd="0" parTransId="{FD3466E3-9B23-4381-9859-382C256E7A56}" sibTransId="{1483584C-6651-48E8-A545-0D996F41FFE6}"/>
    <dgm:cxn modelId="{B85253A4-A9A9-4B79-88FA-4DDD807F08F3}" type="presOf" srcId="{32003401-663A-49C7-98BB-04C9FC0D5795}" destId="{ED9B9AD2-5AEE-4129-8909-314374AECAF6}" srcOrd="0" destOrd="0" presId="urn:microsoft.com/office/officeart/2017/3/layout/DropPinTimeline"/>
    <dgm:cxn modelId="{1B5337B0-60C4-4997-BA31-D44A731B5E7A}" srcId="{1EE472C6-AA22-4B78-9BCF-13A065D6D3AB}" destId="{83A6C08E-5861-4A09-B6B4-83FCE8FF085E}" srcOrd="2" destOrd="0" parTransId="{A3AE2147-5EB8-4829-A91D-D1D987DABD7A}" sibTransId="{7095237B-C0CB-462B-81F1-5F7DFB25C1E1}"/>
    <dgm:cxn modelId="{4F4E64B5-4007-4CA6-8228-7665D78FA45C}" type="presOf" srcId="{23483C4B-35B2-4909-B420-9C840F7DFA5E}" destId="{C7CD964C-92A0-441C-B7B9-7A3F0DBAA825}" srcOrd="0" destOrd="0" presId="urn:microsoft.com/office/officeart/2017/3/layout/DropPinTimeline"/>
    <dgm:cxn modelId="{130662C0-2F03-4ACE-B235-E1F082265946}" srcId="{2F25760B-3470-48CC-A6AC-97EB5F1F0FEA}" destId="{F319B557-6CE0-4512-B756-ADA796A9B302}" srcOrd="1" destOrd="0" parTransId="{6E07F5A6-6547-4F85-ADE2-CF15E332E616}" sibTransId="{716847A8-3DA3-4CDC-8EED-C699A04419B5}"/>
    <dgm:cxn modelId="{78FDA8CA-0268-4676-85D1-C7E7A1ED3861}" srcId="{0D3E91FC-BA35-49B1-9DEE-44D31B3B7527}" destId="{23FB12A9-F5FA-4D4D-8C4C-9AAED0711AE7}" srcOrd="0" destOrd="0" parTransId="{E3EAF73C-8870-47E2-9560-49720B0DAD98}" sibTransId="{DC0C3D45-8A91-4A32-8587-D5BF54EFB28E}"/>
    <dgm:cxn modelId="{B07736E5-79B2-49D0-8192-6ADFF3A3CA83}" type="presOf" srcId="{2F25760B-3470-48CC-A6AC-97EB5F1F0FEA}" destId="{7657F276-FF82-4792-BEA8-6EB4BD6142AE}" srcOrd="0" destOrd="0" presId="urn:microsoft.com/office/officeart/2017/3/layout/DropPinTimeline"/>
    <dgm:cxn modelId="{94EF6DF1-D07D-44E8-85B3-7E23AE83E87E}" srcId="{1EE472C6-AA22-4B78-9BCF-13A065D6D3AB}" destId="{2F25760B-3470-48CC-A6AC-97EB5F1F0FEA}" srcOrd="1" destOrd="0" parTransId="{DDE8A0EE-9237-47CE-BCD5-D024FDA89497}" sibTransId="{BB403AF1-6A3A-44C8-8867-EB30F3E15ABD}"/>
    <dgm:cxn modelId="{24441CFD-BE00-430F-BF49-0F1BAF30C1EF}" type="presOf" srcId="{100F9A49-CBE5-4E07-87BF-526524280A09}" destId="{6238B57F-B931-4DA8-9C54-60B4AACFCD47}" srcOrd="0" destOrd="0" presId="urn:microsoft.com/office/officeart/2017/3/layout/DropPinTimeline"/>
    <dgm:cxn modelId="{C7C857E1-FB64-4035-B26F-0E30108A8A24}" type="presParOf" srcId="{6376D7A0-4EBD-4A88-874B-70B03EB6B9F9}" destId="{C5200671-37F4-4BD3-9A12-CBFE7F3E0CA6}" srcOrd="0" destOrd="0" presId="urn:microsoft.com/office/officeart/2017/3/layout/DropPinTimeline"/>
    <dgm:cxn modelId="{03733AF7-7A6F-4FFC-A530-DC7507F9394C}" type="presParOf" srcId="{6376D7A0-4EBD-4A88-874B-70B03EB6B9F9}" destId="{9A04B02F-EFCD-4983-B28A-06E7B9F8EB9C}" srcOrd="1" destOrd="0" presId="urn:microsoft.com/office/officeart/2017/3/layout/DropPinTimeline"/>
    <dgm:cxn modelId="{9D901208-1ADD-4AD4-AA30-45F9320F07CA}" type="presParOf" srcId="{9A04B02F-EFCD-4983-B28A-06E7B9F8EB9C}" destId="{55C331AC-7D5B-44C7-AC09-365BE9007D3B}" srcOrd="0" destOrd="0" presId="urn:microsoft.com/office/officeart/2017/3/layout/DropPinTimeline"/>
    <dgm:cxn modelId="{9794BD3C-D3CA-4BD6-9A2F-FA7A7293CD20}" type="presParOf" srcId="{55C331AC-7D5B-44C7-AC09-365BE9007D3B}" destId="{125FCF9C-933D-4FE5-9920-A0C23A17F364}" srcOrd="0" destOrd="0" presId="urn:microsoft.com/office/officeart/2017/3/layout/DropPinTimeline"/>
    <dgm:cxn modelId="{C85C37E6-F6CC-462F-86FF-4A1EEA9921F6}" type="presParOf" srcId="{55C331AC-7D5B-44C7-AC09-365BE9007D3B}" destId="{9DC2341A-7229-42C2-9283-E972F9B53014}" srcOrd="1" destOrd="0" presId="urn:microsoft.com/office/officeart/2017/3/layout/DropPinTimeline"/>
    <dgm:cxn modelId="{2D31148D-9D4A-4674-89E4-4BE9338EA26E}" type="presParOf" srcId="{9DC2341A-7229-42C2-9283-E972F9B53014}" destId="{1663E239-7481-4774-B794-FC669CDC71A4}" srcOrd="0" destOrd="0" presId="urn:microsoft.com/office/officeart/2017/3/layout/DropPinTimeline"/>
    <dgm:cxn modelId="{1E57103A-D9B4-4017-AAB6-9A5C2C4D8EA2}" type="presParOf" srcId="{9DC2341A-7229-42C2-9283-E972F9B53014}" destId="{47243DDA-9746-4B4F-87B7-28A7C54B479F}" srcOrd="1" destOrd="0" presId="urn:microsoft.com/office/officeart/2017/3/layout/DropPinTimeline"/>
    <dgm:cxn modelId="{68C0C53F-E4ED-4E72-BECD-47671F43C326}" type="presParOf" srcId="{55C331AC-7D5B-44C7-AC09-365BE9007D3B}" destId="{6B497622-EF44-40C3-9D9E-E69E30EB887A}" srcOrd="2" destOrd="0" presId="urn:microsoft.com/office/officeart/2017/3/layout/DropPinTimeline"/>
    <dgm:cxn modelId="{18EB016E-B1E8-4AD5-8448-E99F61334A05}" type="presParOf" srcId="{55C331AC-7D5B-44C7-AC09-365BE9007D3B}" destId="{0AEF2DA3-D42F-4D0D-A1CC-B9A07CBE1E33}" srcOrd="3" destOrd="0" presId="urn:microsoft.com/office/officeart/2017/3/layout/DropPinTimeline"/>
    <dgm:cxn modelId="{9EA62790-A9CA-459D-8BE4-44758763EA45}" type="presParOf" srcId="{55C331AC-7D5B-44C7-AC09-365BE9007D3B}" destId="{B1C86E51-103C-40FC-A1FD-E5DAE13442A6}" srcOrd="4" destOrd="0" presId="urn:microsoft.com/office/officeart/2017/3/layout/DropPinTimeline"/>
    <dgm:cxn modelId="{2676A1D3-D7E3-453F-876A-9084F638E546}" type="presParOf" srcId="{55C331AC-7D5B-44C7-AC09-365BE9007D3B}" destId="{DE0165F4-9742-473F-AD4D-4C211870E90C}" srcOrd="5" destOrd="0" presId="urn:microsoft.com/office/officeart/2017/3/layout/DropPinTimeline"/>
    <dgm:cxn modelId="{2773AA4F-D26B-4D75-A880-D8BEE59205C5}" type="presParOf" srcId="{9A04B02F-EFCD-4983-B28A-06E7B9F8EB9C}" destId="{08BD43EC-316C-46AA-B4DB-14CC2CEE2305}" srcOrd="1" destOrd="0" presId="urn:microsoft.com/office/officeart/2017/3/layout/DropPinTimeline"/>
    <dgm:cxn modelId="{7369EBE2-E84A-41F5-B387-8B685C2965F7}" type="presParOf" srcId="{9A04B02F-EFCD-4983-B28A-06E7B9F8EB9C}" destId="{F16B88B0-6864-48CE-85DA-251156B8E87A}" srcOrd="2" destOrd="0" presId="urn:microsoft.com/office/officeart/2017/3/layout/DropPinTimeline"/>
    <dgm:cxn modelId="{FD12C3C5-70BE-46DF-A041-D96E52BA4855}" type="presParOf" srcId="{F16B88B0-6864-48CE-85DA-251156B8E87A}" destId="{3FD03834-A158-481A-89CC-47F97B6D3F21}" srcOrd="0" destOrd="0" presId="urn:microsoft.com/office/officeart/2017/3/layout/DropPinTimeline"/>
    <dgm:cxn modelId="{D7C7F5B7-BF3E-441C-9844-DE924CCC75CF}" type="presParOf" srcId="{F16B88B0-6864-48CE-85DA-251156B8E87A}" destId="{65F9796A-B7E8-4B02-8242-94464117DC9E}" srcOrd="1" destOrd="0" presId="urn:microsoft.com/office/officeart/2017/3/layout/DropPinTimeline"/>
    <dgm:cxn modelId="{01943B43-3572-4BC3-B728-FDCF78168581}" type="presParOf" srcId="{65F9796A-B7E8-4B02-8242-94464117DC9E}" destId="{BB69E352-A49E-4F48-B516-70E34940EA0F}" srcOrd="0" destOrd="0" presId="urn:microsoft.com/office/officeart/2017/3/layout/DropPinTimeline"/>
    <dgm:cxn modelId="{4AE29079-E71B-4AE2-B979-DB63089FF94E}" type="presParOf" srcId="{65F9796A-B7E8-4B02-8242-94464117DC9E}" destId="{DC6D8C74-B8A8-4906-B998-7D4516673CB1}" srcOrd="1" destOrd="0" presId="urn:microsoft.com/office/officeart/2017/3/layout/DropPinTimeline"/>
    <dgm:cxn modelId="{62C47EA2-CD53-4DE0-A4B4-C7017C22B950}" type="presParOf" srcId="{F16B88B0-6864-48CE-85DA-251156B8E87A}" destId="{C7CD964C-92A0-441C-B7B9-7A3F0DBAA825}" srcOrd="2" destOrd="0" presId="urn:microsoft.com/office/officeart/2017/3/layout/DropPinTimeline"/>
    <dgm:cxn modelId="{978A4A20-8D1C-4A0C-8842-58F0BFAC4095}" type="presParOf" srcId="{F16B88B0-6864-48CE-85DA-251156B8E87A}" destId="{7657F276-FF82-4792-BEA8-6EB4BD6142AE}" srcOrd="3" destOrd="0" presId="urn:microsoft.com/office/officeart/2017/3/layout/DropPinTimeline"/>
    <dgm:cxn modelId="{42E9E079-F419-4E56-A6E7-232DA1B6140F}" type="presParOf" srcId="{F16B88B0-6864-48CE-85DA-251156B8E87A}" destId="{CB59CC8F-4C04-4BFA-8960-80AAA48E9676}" srcOrd="4" destOrd="0" presId="urn:microsoft.com/office/officeart/2017/3/layout/DropPinTimeline"/>
    <dgm:cxn modelId="{33436208-A70D-487F-92A3-F90DAA5AF443}" type="presParOf" srcId="{F16B88B0-6864-48CE-85DA-251156B8E87A}" destId="{702269BE-71D6-400A-A87A-BA7E9E7A2AD0}" srcOrd="5" destOrd="0" presId="urn:microsoft.com/office/officeart/2017/3/layout/DropPinTimeline"/>
    <dgm:cxn modelId="{C543CF36-3FD5-4626-A338-0234C22ECDF0}" type="presParOf" srcId="{9A04B02F-EFCD-4983-B28A-06E7B9F8EB9C}" destId="{AA19423B-17FB-43C2-963D-28E0413F2D7D}" srcOrd="3" destOrd="0" presId="urn:microsoft.com/office/officeart/2017/3/layout/DropPinTimeline"/>
    <dgm:cxn modelId="{814D47C2-8473-464E-AC6D-27751778C932}" type="presParOf" srcId="{9A04B02F-EFCD-4983-B28A-06E7B9F8EB9C}" destId="{FE9B8D25-D4C7-4AC1-B911-C735C5EF6174}" srcOrd="4" destOrd="0" presId="urn:microsoft.com/office/officeart/2017/3/layout/DropPinTimeline"/>
    <dgm:cxn modelId="{1BC016D7-7D55-4ED8-B82C-A6A8F801B1C3}" type="presParOf" srcId="{FE9B8D25-D4C7-4AC1-B911-C735C5EF6174}" destId="{5628BF3F-7C98-46BB-B7D9-76CC143BD4E2}" srcOrd="0" destOrd="0" presId="urn:microsoft.com/office/officeart/2017/3/layout/DropPinTimeline"/>
    <dgm:cxn modelId="{731E577B-5A88-4B89-9AA8-0247E3FABD73}" type="presParOf" srcId="{FE9B8D25-D4C7-4AC1-B911-C735C5EF6174}" destId="{37F9F6CC-6FF8-48D6-B121-822BEAE5FFE9}" srcOrd="1" destOrd="0" presId="urn:microsoft.com/office/officeart/2017/3/layout/DropPinTimeline"/>
    <dgm:cxn modelId="{EE4F24A4-00FF-4C5C-850D-76336DD0449B}" type="presParOf" srcId="{37F9F6CC-6FF8-48D6-B121-822BEAE5FFE9}" destId="{5B762686-A886-4D46-96A0-5C91374E35EE}" srcOrd="0" destOrd="0" presId="urn:microsoft.com/office/officeart/2017/3/layout/DropPinTimeline"/>
    <dgm:cxn modelId="{A049F09D-5703-4735-97D8-685EACF12F8D}" type="presParOf" srcId="{37F9F6CC-6FF8-48D6-B121-822BEAE5FFE9}" destId="{6320A3CA-99EF-4007-904B-B9324B45D657}" srcOrd="1" destOrd="0" presId="urn:microsoft.com/office/officeart/2017/3/layout/DropPinTimeline"/>
    <dgm:cxn modelId="{00DD0E16-B948-46F9-8735-7B48131ACC35}" type="presParOf" srcId="{FE9B8D25-D4C7-4AC1-B911-C735C5EF6174}" destId="{495CCADA-8824-4176-876D-8E913A70E73B}" srcOrd="2" destOrd="0" presId="urn:microsoft.com/office/officeart/2017/3/layout/DropPinTimeline"/>
    <dgm:cxn modelId="{D3B87803-7DCD-493E-9656-3474618740E1}" type="presParOf" srcId="{FE9B8D25-D4C7-4AC1-B911-C735C5EF6174}" destId="{EDE80A69-8A96-4E3F-805B-97C83C674CF6}" srcOrd="3" destOrd="0" presId="urn:microsoft.com/office/officeart/2017/3/layout/DropPinTimeline"/>
    <dgm:cxn modelId="{115D94E0-5772-4ACB-B05A-D1B4DF3400BA}" type="presParOf" srcId="{FE9B8D25-D4C7-4AC1-B911-C735C5EF6174}" destId="{310280AD-8F79-4240-8026-07352C989283}" srcOrd="4" destOrd="0" presId="urn:microsoft.com/office/officeart/2017/3/layout/DropPinTimeline"/>
    <dgm:cxn modelId="{13DBAC3D-E1CE-4390-B0B8-35B1AE4CB0C4}" type="presParOf" srcId="{FE9B8D25-D4C7-4AC1-B911-C735C5EF6174}" destId="{603D93A9-F5AC-4DFA-99E4-4321F761FA77}" srcOrd="5" destOrd="0" presId="urn:microsoft.com/office/officeart/2017/3/layout/DropPinTimeline"/>
    <dgm:cxn modelId="{BC15D695-CD1C-46EC-B4C5-2E82B7F9C829}" type="presParOf" srcId="{9A04B02F-EFCD-4983-B28A-06E7B9F8EB9C}" destId="{C3D38C7B-CD03-493B-BDF1-36E89E9B1E81}" srcOrd="5" destOrd="0" presId="urn:microsoft.com/office/officeart/2017/3/layout/DropPinTimeline"/>
    <dgm:cxn modelId="{F6134E9A-2B6E-4ABE-ABB4-BD2776EA2949}" type="presParOf" srcId="{9A04B02F-EFCD-4983-B28A-06E7B9F8EB9C}" destId="{22EB5588-FF0F-4DC8-95E7-52F8CD87B9C3}" srcOrd="6" destOrd="0" presId="urn:microsoft.com/office/officeart/2017/3/layout/DropPinTimeline"/>
    <dgm:cxn modelId="{8611396A-A25F-43F2-82EE-F0796471860D}" type="presParOf" srcId="{22EB5588-FF0F-4DC8-95E7-52F8CD87B9C3}" destId="{FAAEA138-FB99-4621-B38D-0E63A6E5AAC0}" srcOrd="0" destOrd="0" presId="urn:microsoft.com/office/officeart/2017/3/layout/DropPinTimeline"/>
    <dgm:cxn modelId="{6D850B84-8D87-4117-B60B-74A4922D810E}" type="presParOf" srcId="{22EB5588-FF0F-4DC8-95E7-52F8CD87B9C3}" destId="{44D71310-6F47-450D-A074-2E79B0212A88}" srcOrd="1" destOrd="0" presId="urn:microsoft.com/office/officeart/2017/3/layout/DropPinTimeline"/>
    <dgm:cxn modelId="{A7ADFDA9-49E6-4A16-8BD1-412CF12385C9}" type="presParOf" srcId="{44D71310-6F47-450D-A074-2E79B0212A88}" destId="{772B59A6-33A8-4863-84DD-F9FA5B02D291}" srcOrd="0" destOrd="0" presId="urn:microsoft.com/office/officeart/2017/3/layout/DropPinTimeline"/>
    <dgm:cxn modelId="{0E8C1436-C651-4269-B9CE-46179F81BD2B}" type="presParOf" srcId="{44D71310-6F47-450D-A074-2E79B0212A88}" destId="{333EFD60-6E6B-43B7-A5B2-9F9A7B75DA17}" srcOrd="1" destOrd="0" presId="urn:microsoft.com/office/officeart/2017/3/layout/DropPinTimeline"/>
    <dgm:cxn modelId="{666A90F9-CF9B-4521-B375-2448682D1807}" type="presParOf" srcId="{22EB5588-FF0F-4DC8-95E7-52F8CD87B9C3}" destId="{531AFA06-4A86-45E7-B1B8-4D3D43894617}" srcOrd="2" destOrd="0" presId="urn:microsoft.com/office/officeart/2017/3/layout/DropPinTimeline"/>
    <dgm:cxn modelId="{816E3610-6B9C-4E2D-B260-365768A26D93}" type="presParOf" srcId="{22EB5588-FF0F-4DC8-95E7-52F8CD87B9C3}" destId="{6238B57F-B931-4DA8-9C54-60B4AACFCD47}" srcOrd="3" destOrd="0" presId="urn:microsoft.com/office/officeart/2017/3/layout/DropPinTimeline"/>
    <dgm:cxn modelId="{3A13927D-3DF3-4C94-AC80-9B961B2C0D5F}" type="presParOf" srcId="{22EB5588-FF0F-4DC8-95E7-52F8CD87B9C3}" destId="{2D5F953D-86B2-4188-BD51-1AA485C4AE55}" srcOrd="4" destOrd="0" presId="urn:microsoft.com/office/officeart/2017/3/layout/DropPinTimeline"/>
    <dgm:cxn modelId="{3B05DD85-F02E-46B2-B7EA-E732939F1F54}" type="presParOf" srcId="{22EB5588-FF0F-4DC8-95E7-52F8CD87B9C3}" destId="{FE5C05B5-14B9-4A2B-B43A-1542AF6BE75E}" srcOrd="5" destOrd="0" presId="urn:microsoft.com/office/officeart/2017/3/layout/DropPinTimeline"/>
    <dgm:cxn modelId="{BA9B6337-4A0C-403F-9EC8-D4B967AA4CAA}" type="presParOf" srcId="{9A04B02F-EFCD-4983-B28A-06E7B9F8EB9C}" destId="{E52DD05D-35D8-4DD6-BE36-434F896431AF}" srcOrd="7" destOrd="0" presId="urn:microsoft.com/office/officeart/2017/3/layout/DropPinTimeline"/>
    <dgm:cxn modelId="{4DD8C915-759F-4A90-8D11-4B73612B1A02}" type="presParOf" srcId="{9A04B02F-EFCD-4983-B28A-06E7B9F8EB9C}" destId="{B7053A67-D575-4DF7-9E71-5A126E6C2342}" srcOrd="8" destOrd="0" presId="urn:microsoft.com/office/officeart/2017/3/layout/DropPinTimeline"/>
    <dgm:cxn modelId="{1E3FA387-64A6-48ED-BBD2-3D602795F934}" type="presParOf" srcId="{B7053A67-D575-4DF7-9E71-5A126E6C2342}" destId="{6E37F835-5059-4BA0-BB96-C1E292116512}" srcOrd="0" destOrd="0" presId="urn:microsoft.com/office/officeart/2017/3/layout/DropPinTimeline"/>
    <dgm:cxn modelId="{93D368EF-FDCD-477E-9B3B-14725F1B723B}" type="presParOf" srcId="{B7053A67-D575-4DF7-9E71-5A126E6C2342}" destId="{0006C240-E923-48AA-A8B1-B0A50C731FDC}" srcOrd="1" destOrd="0" presId="urn:microsoft.com/office/officeart/2017/3/layout/DropPinTimeline"/>
    <dgm:cxn modelId="{A0B983A0-F525-4726-90DE-3C46DE0B993A}" type="presParOf" srcId="{0006C240-E923-48AA-A8B1-B0A50C731FDC}" destId="{077A676B-778A-4225-99ED-290E76D2250F}" srcOrd="0" destOrd="0" presId="urn:microsoft.com/office/officeart/2017/3/layout/DropPinTimeline"/>
    <dgm:cxn modelId="{BCDCB868-AD21-41FF-80DA-DEC7F2923201}" type="presParOf" srcId="{0006C240-E923-48AA-A8B1-B0A50C731FDC}" destId="{6DF46434-4CA8-493B-8F32-EE7B48A36A5A}" srcOrd="1" destOrd="0" presId="urn:microsoft.com/office/officeart/2017/3/layout/DropPinTimeline"/>
    <dgm:cxn modelId="{1F7F0454-367F-462D-8D94-350BA7A19EEE}" type="presParOf" srcId="{B7053A67-D575-4DF7-9E71-5A126E6C2342}" destId="{ED9B9AD2-5AEE-4129-8909-314374AECAF6}" srcOrd="2" destOrd="0" presId="urn:microsoft.com/office/officeart/2017/3/layout/DropPinTimeline"/>
    <dgm:cxn modelId="{FE2D3CD6-9691-41A6-A761-BD3B12093AED}" type="presParOf" srcId="{B7053A67-D575-4DF7-9E71-5A126E6C2342}" destId="{B9881A27-9A91-4AD3-9B64-B9134A5AE764}" srcOrd="3" destOrd="0" presId="urn:microsoft.com/office/officeart/2017/3/layout/DropPinTimeline"/>
    <dgm:cxn modelId="{B18BC7DC-FE60-424C-B5BE-30F44A076883}" type="presParOf" srcId="{B7053A67-D575-4DF7-9E71-5A126E6C2342}" destId="{0BDF19EC-E71F-4A55-A922-A541E8E770FA}" srcOrd="4" destOrd="0" presId="urn:microsoft.com/office/officeart/2017/3/layout/DropPinTimeline"/>
    <dgm:cxn modelId="{044E4C77-A549-45FA-B555-8979E2F58718}" type="presParOf" srcId="{B7053A67-D575-4DF7-9E71-5A126E6C2342}" destId="{3A895C91-D5E1-4DC8-B3E3-A1F05E88A5DB}" srcOrd="5" destOrd="0" presId="urn:microsoft.com/office/officeart/2017/3/layout/DropPinTimelin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E0460-B3AD-48E3-8CA9-4768417A67BE}">
      <dsp:nvSpPr>
        <dsp:cNvPr id="0" name=""/>
        <dsp:cNvSpPr/>
      </dsp:nvSpPr>
      <dsp:spPr>
        <a:xfrm>
          <a:off x="0" y="1488440"/>
          <a:ext cx="105156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F003F8F-9261-4AAE-A10B-697F8ABE889C}">
      <dsp:nvSpPr>
        <dsp:cNvPr id="0" name=""/>
        <dsp:cNvSpPr/>
      </dsp:nvSpPr>
      <dsp:spPr>
        <a:xfrm rot="8100000">
          <a:off x="50605" y="343027"/>
          <a:ext cx="218917" cy="2189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E7D2D0D-87FD-4D09-ABF6-0FB00F813397}">
      <dsp:nvSpPr>
        <dsp:cNvPr id="0" name=""/>
        <dsp:cNvSpPr/>
      </dsp:nvSpPr>
      <dsp:spPr>
        <a:xfrm>
          <a:off x="74925" y="367346"/>
          <a:ext cx="170277" cy="1702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978397E-2321-48FE-AECA-6FD5F3E4CD17}">
      <dsp:nvSpPr>
        <dsp:cNvPr id="0" name=""/>
        <dsp:cNvSpPr/>
      </dsp:nvSpPr>
      <dsp:spPr>
        <a:xfrm>
          <a:off x="314861" y="607283"/>
          <a:ext cx="2911545" cy="88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Calendar Updating</a:t>
          </a:r>
        </a:p>
        <a:p>
          <a:pPr marL="0" lvl="0" indent="0" algn="l" defTabSz="577850">
            <a:lnSpc>
              <a:spcPct val="90000"/>
            </a:lnSpc>
            <a:spcBef>
              <a:spcPct val="0"/>
            </a:spcBef>
            <a:spcAft>
              <a:spcPct val="35000"/>
            </a:spcAft>
            <a:buNone/>
          </a:pPr>
          <a:r>
            <a:rPr lang="en-US" sz="1300" kern="1200" dirty="0"/>
            <a:t>Hero banner</a:t>
          </a:r>
        </a:p>
      </dsp:txBody>
      <dsp:txXfrm>
        <a:off x="314861" y="607283"/>
        <a:ext cx="2911545" cy="881156"/>
      </dsp:txXfrm>
    </dsp:sp>
    <dsp:sp modelId="{A6FE8BD7-3882-4492-AAB0-B9B622EB1AB6}">
      <dsp:nvSpPr>
        <dsp:cNvPr id="0" name=""/>
        <dsp:cNvSpPr/>
      </dsp:nvSpPr>
      <dsp:spPr>
        <a:xfrm>
          <a:off x="314861" y="297687"/>
          <a:ext cx="2911545" cy="309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September</a:t>
          </a:r>
        </a:p>
      </dsp:txBody>
      <dsp:txXfrm>
        <a:off x="314861" y="297687"/>
        <a:ext cx="2911545" cy="309595"/>
      </dsp:txXfrm>
    </dsp:sp>
    <dsp:sp modelId="{81B4D7AE-4995-418A-A232-FAC937277235}">
      <dsp:nvSpPr>
        <dsp:cNvPr id="0" name=""/>
        <dsp:cNvSpPr/>
      </dsp:nvSpPr>
      <dsp:spPr>
        <a:xfrm>
          <a:off x="160064" y="607283"/>
          <a:ext cx="0" cy="88115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D069A63-F631-45FE-9BCD-0ACCD6A1F564}">
      <dsp:nvSpPr>
        <dsp:cNvPr id="0" name=""/>
        <dsp:cNvSpPr/>
      </dsp:nvSpPr>
      <dsp:spPr>
        <a:xfrm>
          <a:off x="132200" y="1460576"/>
          <a:ext cx="55727" cy="5572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5485EB0-13BA-4DC7-81D1-DADC636AA814}">
      <dsp:nvSpPr>
        <dsp:cNvPr id="0" name=""/>
        <dsp:cNvSpPr/>
      </dsp:nvSpPr>
      <dsp:spPr>
        <a:xfrm rot="18900000">
          <a:off x="1799901" y="2414935"/>
          <a:ext cx="218917" cy="2189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DFD1DDD-9BC3-4BFB-BBC2-8BC2DA3304EF}">
      <dsp:nvSpPr>
        <dsp:cNvPr id="0" name=""/>
        <dsp:cNvSpPr/>
      </dsp:nvSpPr>
      <dsp:spPr>
        <a:xfrm>
          <a:off x="1824220" y="2439255"/>
          <a:ext cx="170277" cy="1702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FD4CA64-9CE5-4FE2-A164-88895BE13416}">
      <dsp:nvSpPr>
        <dsp:cNvPr id="0" name=""/>
        <dsp:cNvSpPr/>
      </dsp:nvSpPr>
      <dsp:spPr>
        <a:xfrm>
          <a:off x="2064157" y="1488440"/>
          <a:ext cx="2911545" cy="88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Adding news</a:t>
          </a:r>
        </a:p>
        <a:p>
          <a:pPr marL="0" lvl="0" indent="0" algn="l" defTabSz="577850">
            <a:lnSpc>
              <a:spcPct val="90000"/>
            </a:lnSpc>
            <a:spcBef>
              <a:spcPct val="0"/>
            </a:spcBef>
            <a:spcAft>
              <a:spcPct val="35000"/>
            </a:spcAft>
            <a:buNone/>
          </a:pPr>
          <a:r>
            <a:rPr lang="en-US" sz="1300" kern="1200" dirty="0"/>
            <a:t>Posting article</a:t>
          </a:r>
        </a:p>
      </dsp:txBody>
      <dsp:txXfrm>
        <a:off x="2064157" y="1488440"/>
        <a:ext cx="2911545" cy="881156"/>
      </dsp:txXfrm>
    </dsp:sp>
    <dsp:sp modelId="{22DB928C-2337-4D58-8AD8-FC827892E938}">
      <dsp:nvSpPr>
        <dsp:cNvPr id="0" name=""/>
        <dsp:cNvSpPr/>
      </dsp:nvSpPr>
      <dsp:spPr>
        <a:xfrm>
          <a:off x="2064157" y="2369596"/>
          <a:ext cx="2911545" cy="309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October</a:t>
          </a:r>
        </a:p>
      </dsp:txBody>
      <dsp:txXfrm>
        <a:off x="2064157" y="2369596"/>
        <a:ext cx="2911545" cy="309595"/>
      </dsp:txXfrm>
    </dsp:sp>
    <dsp:sp modelId="{D8ECC192-D52D-48A6-955F-AA53004013E7}">
      <dsp:nvSpPr>
        <dsp:cNvPr id="0" name=""/>
        <dsp:cNvSpPr/>
      </dsp:nvSpPr>
      <dsp:spPr>
        <a:xfrm>
          <a:off x="1909359" y="1488440"/>
          <a:ext cx="0" cy="88115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4A3E56C-BC5C-41AC-AF7A-B1075201CEB7}">
      <dsp:nvSpPr>
        <dsp:cNvPr id="0" name=""/>
        <dsp:cNvSpPr/>
      </dsp:nvSpPr>
      <dsp:spPr>
        <a:xfrm>
          <a:off x="1881495" y="1460576"/>
          <a:ext cx="55727" cy="5572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A75B599-C11D-424A-9E75-C7CFE16B3A46}">
      <dsp:nvSpPr>
        <dsp:cNvPr id="0" name=""/>
        <dsp:cNvSpPr/>
      </dsp:nvSpPr>
      <dsp:spPr>
        <a:xfrm rot="8100000">
          <a:off x="3549196" y="343027"/>
          <a:ext cx="218917" cy="2189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134B206-52EE-45A5-B9E8-6EFE660BEF0A}">
      <dsp:nvSpPr>
        <dsp:cNvPr id="0" name=""/>
        <dsp:cNvSpPr/>
      </dsp:nvSpPr>
      <dsp:spPr>
        <a:xfrm>
          <a:off x="3573516" y="367346"/>
          <a:ext cx="170277" cy="1702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7F018BB-2D1C-416E-950E-37A74682016C}">
      <dsp:nvSpPr>
        <dsp:cNvPr id="0" name=""/>
        <dsp:cNvSpPr/>
      </dsp:nvSpPr>
      <dsp:spPr>
        <a:xfrm>
          <a:off x="3813452" y="607283"/>
          <a:ext cx="2911545" cy="88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Alerts</a:t>
          </a:r>
        </a:p>
        <a:p>
          <a:pPr marL="0" lvl="0" indent="0" algn="l" defTabSz="577850">
            <a:lnSpc>
              <a:spcPct val="90000"/>
            </a:lnSpc>
            <a:spcBef>
              <a:spcPct val="0"/>
            </a:spcBef>
            <a:spcAft>
              <a:spcPct val="35000"/>
            </a:spcAft>
            <a:buNone/>
          </a:pPr>
          <a:r>
            <a:rPr lang="en-US" sz="1300" kern="1200" dirty="0"/>
            <a:t>Updating contacts and quick links</a:t>
          </a:r>
        </a:p>
      </dsp:txBody>
      <dsp:txXfrm>
        <a:off x="3813452" y="607283"/>
        <a:ext cx="2911545" cy="881156"/>
      </dsp:txXfrm>
    </dsp:sp>
    <dsp:sp modelId="{798D390A-B2E2-4CFD-8F16-E67185E7C122}">
      <dsp:nvSpPr>
        <dsp:cNvPr id="0" name=""/>
        <dsp:cNvSpPr/>
      </dsp:nvSpPr>
      <dsp:spPr>
        <a:xfrm>
          <a:off x="3813452" y="297687"/>
          <a:ext cx="2911545" cy="309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November</a:t>
          </a:r>
        </a:p>
      </dsp:txBody>
      <dsp:txXfrm>
        <a:off x="3813452" y="297687"/>
        <a:ext cx="2911545" cy="309595"/>
      </dsp:txXfrm>
    </dsp:sp>
    <dsp:sp modelId="{86512857-9D1F-4030-89D3-903793B7CCCC}">
      <dsp:nvSpPr>
        <dsp:cNvPr id="0" name=""/>
        <dsp:cNvSpPr/>
      </dsp:nvSpPr>
      <dsp:spPr>
        <a:xfrm>
          <a:off x="3658654" y="607283"/>
          <a:ext cx="0" cy="88115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CEF95A4-A4A8-4D5C-AF2B-5E533C776B1E}">
      <dsp:nvSpPr>
        <dsp:cNvPr id="0" name=""/>
        <dsp:cNvSpPr/>
      </dsp:nvSpPr>
      <dsp:spPr>
        <a:xfrm>
          <a:off x="3630382" y="1460576"/>
          <a:ext cx="55727" cy="5572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70430F8-DB66-499D-9C83-2AE6CCD76DBE}">
      <dsp:nvSpPr>
        <dsp:cNvPr id="0" name=""/>
        <dsp:cNvSpPr/>
      </dsp:nvSpPr>
      <dsp:spPr>
        <a:xfrm rot="18900000">
          <a:off x="5298491" y="2414935"/>
          <a:ext cx="218917" cy="2189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6D70E1-77B8-4907-B91E-74CC6D3569C2}">
      <dsp:nvSpPr>
        <dsp:cNvPr id="0" name=""/>
        <dsp:cNvSpPr/>
      </dsp:nvSpPr>
      <dsp:spPr>
        <a:xfrm>
          <a:off x="5322811" y="2439255"/>
          <a:ext cx="170277" cy="1702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87FA97-021A-4476-8354-31C4FAE7BCB5}">
      <dsp:nvSpPr>
        <dsp:cNvPr id="0" name=""/>
        <dsp:cNvSpPr/>
      </dsp:nvSpPr>
      <dsp:spPr>
        <a:xfrm>
          <a:off x="5562748" y="1488440"/>
          <a:ext cx="2911545" cy="88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Dead link December</a:t>
          </a:r>
        </a:p>
        <a:p>
          <a:pPr marL="0" lvl="0" indent="0" algn="l" defTabSz="577850">
            <a:lnSpc>
              <a:spcPct val="90000"/>
            </a:lnSpc>
            <a:spcBef>
              <a:spcPct val="0"/>
            </a:spcBef>
            <a:spcAft>
              <a:spcPct val="35000"/>
            </a:spcAft>
            <a:buNone/>
          </a:pPr>
          <a:endParaRPr lang="en-US" sz="1300" kern="1200" dirty="0"/>
        </a:p>
      </dsp:txBody>
      <dsp:txXfrm>
        <a:off x="5562748" y="1488440"/>
        <a:ext cx="2911545" cy="881156"/>
      </dsp:txXfrm>
    </dsp:sp>
    <dsp:sp modelId="{B300D3B2-AA57-4D53-AC3A-F1EF871AB6CC}">
      <dsp:nvSpPr>
        <dsp:cNvPr id="0" name=""/>
        <dsp:cNvSpPr/>
      </dsp:nvSpPr>
      <dsp:spPr>
        <a:xfrm>
          <a:off x="5562748" y="2369596"/>
          <a:ext cx="2911545" cy="309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December</a:t>
          </a:r>
        </a:p>
      </dsp:txBody>
      <dsp:txXfrm>
        <a:off x="5562748" y="2369596"/>
        <a:ext cx="2911545" cy="309595"/>
      </dsp:txXfrm>
    </dsp:sp>
    <dsp:sp modelId="{82EA3776-E041-4C79-A3D6-5455785A9905}">
      <dsp:nvSpPr>
        <dsp:cNvPr id="0" name=""/>
        <dsp:cNvSpPr/>
      </dsp:nvSpPr>
      <dsp:spPr>
        <a:xfrm>
          <a:off x="5407950" y="1488440"/>
          <a:ext cx="0" cy="88115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44EF953-03E1-4BF8-A589-69C5AAF041F9}">
      <dsp:nvSpPr>
        <dsp:cNvPr id="0" name=""/>
        <dsp:cNvSpPr/>
      </dsp:nvSpPr>
      <dsp:spPr>
        <a:xfrm>
          <a:off x="5379677" y="1460576"/>
          <a:ext cx="55727" cy="5572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C5BE3E8-8000-4174-BBEA-0FA038A038DA}">
      <dsp:nvSpPr>
        <dsp:cNvPr id="0" name=""/>
        <dsp:cNvSpPr/>
      </dsp:nvSpPr>
      <dsp:spPr>
        <a:xfrm rot="8100000">
          <a:off x="7047787" y="343027"/>
          <a:ext cx="218917" cy="21891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7727E1A-4F7D-4158-B71F-AA7F3F5F1C5D}">
      <dsp:nvSpPr>
        <dsp:cNvPr id="0" name=""/>
        <dsp:cNvSpPr/>
      </dsp:nvSpPr>
      <dsp:spPr>
        <a:xfrm>
          <a:off x="7072106" y="367346"/>
          <a:ext cx="170277" cy="1702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9CDC059-1D86-44F9-B242-D41E5DBDEC62}">
      <dsp:nvSpPr>
        <dsp:cNvPr id="0" name=""/>
        <dsp:cNvSpPr/>
      </dsp:nvSpPr>
      <dsp:spPr>
        <a:xfrm>
          <a:off x="7312043" y="607283"/>
          <a:ext cx="2911545" cy="88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Menu maintenance</a:t>
          </a:r>
        </a:p>
        <a:p>
          <a:pPr marL="0" lvl="0" indent="0" algn="l" defTabSz="577850">
            <a:lnSpc>
              <a:spcPct val="90000"/>
            </a:lnSpc>
            <a:spcBef>
              <a:spcPct val="0"/>
            </a:spcBef>
            <a:spcAft>
              <a:spcPct val="35000"/>
            </a:spcAft>
            <a:buNone/>
          </a:pPr>
          <a:r>
            <a:rPr lang="en-US" sz="1300" kern="1200" dirty="0"/>
            <a:t>Registration forms</a:t>
          </a:r>
        </a:p>
      </dsp:txBody>
      <dsp:txXfrm>
        <a:off x="7312043" y="607283"/>
        <a:ext cx="2911545" cy="881156"/>
      </dsp:txXfrm>
    </dsp:sp>
    <dsp:sp modelId="{EE8261C1-3DF0-47C6-8165-E2F0F665AD16}">
      <dsp:nvSpPr>
        <dsp:cNvPr id="0" name=""/>
        <dsp:cNvSpPr/>
      </dsp:nvSpPr>
      <dsp:spPr>
        <a:xfrm>
          <a:off x="7312043" y="297687"/>
          <a:ext cx="2911545" cy="309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January</a:t>
          </a:r>
        </a:p>
      </dsp:txBody>
      <dsp:txXfrm>
        <a:off x="7312043" y="297687"/>
        <a:ext cx="2911545" cy="309595"/>
      </dsp:txXfrm>
    </dsp:sp>
    <dsp:sp modelId="{9E4F8007-C045-4A72-8ACF-1F0A9797F4AB}">
      <dsp:nvSpPr>
        <dsp:cNvPr id="0" name=""/>
        <dsp:cNvSpPr/>
      </dsp:nvSpPr>
      <dsp:spPr>
        <a:xfrm>
          <a:off x="7157245" y="607283"/>
          <a:ext cx="0" cy="88115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A041043-4343-4695-8049-6792A077B26D}">
      <dsp:nvSpPr>
        <dsp:cNvPr id="0" name=""/>
        <dsp:cNvSpPr/>
      </dsp:nvSpPr>
      <dsp:spPr>
        <a:xfrm>
          <a:off x="7128972" y="1460576"/>
          <a:ext cx="55727" cy="5572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00671-37F4-4BD3-9A12-CBFE7F3E0CA6}">
      <dsp:nvSpPr>
        <dsp:cNvPr id="0" name=""/>
        <dsp:cNvSpPr/>
      </dsp:nvSpPr>
      <dsp:spPr>
        <a:xfrm>
          <a:off x="0" y="1424939"/>
          <a:ext cx="105156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63E239-7481-4774-B794-FC669CDC71A4}">
      <dsp:nvSpPr>
        <dsp:cNvPr id="0" name=""/>
        <dsp:cNvSpPr/>
      </dsp:nvSpPr>
      <dsp:spPr>
        <a:xfrm rot="8100000">
          <a:off x="47682" y="328392"/>
          <a:ext cx="209577" cy="2095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7243DDA-9746-4B4F-87B7-28A7C54B479F}">
      <dsp:nvSpPr>
        <dsp:cNvPr id="0" name=""/>
        <dsp:cNvSpPr/>
      </dsp:nvSpPr>
      <dsp:spPr>
        <a:xfrm>
          <a:off x="70964" y="351675"/>
          <a:ext cx="163013" cy="16301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B497622-EF44-40C3-9D9E-E69E30EB887A}">
      <dsp:nvSpPr>
        <dsp:cNvPr id="0" name=""/>
        <dsp:cNvSpPr/>
      </dsp:nvSpPr>
      <dsp:spPr>
        <a:xfrm>
          <a:off x="300665" y="581375"/>
          <a:ext cx="2911873" cy="843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Pulling from </a:t>
          </a:r>
          <a:r>
            <a:rPr lang="en-US" sz="1500" kern="1200" dirty="0" err="1"/>
            <a:t>Edsby</a:t>
          </a:r>
          <a:endParaRPr lang="en-US" sz="1500" kern="1200" dirty="0"/>
        </a:p>
        <a:p>
          <a:pPr marL="0" lvl="0" indent="0" algn="l" defTabSz="666750">
            <a:lnSpc>
              <a:spcPct val="90000"/>
            </a:lnSpc>
            <a:spcBef>
              <a:spcPct val="0"/>
            </a:spcBef>
            <a:spcAft>
              <a:spcPct val="35000"/>
            </a:spcAft>
            <a:buNone/>
          </a:pPr>
          <a:r>
            <a:rPr lang="en-US" sz="1500" kern="1200" dirty="0"/>
            <a:t>Post on </a:t>
          </a:r>
          <a:r>
            <a:rPr lang="en-US" sz="1500" kern="1200" dirty="0" err="1"/>
            <a:t>Edsby</a:t>
          </a:r>
          <a:r>
            <a:rPr lang="en-US" sz="1500" kern="1200" dirty="0"/>
            <a:t> and pull to web</a:t>
          </a:r>
        </a:p>
      </dsp:txBody>
      <dsp:txXfrm>
        <a:off x="300665" y="581375"/>
        <a:ext cx="2911873" cy="843564"/>
      </dsp:txXfrm>
    </dsp:sp>
    <dsp:sp modelId="{0AEF2DA3-D42F-4D0D-A1CC-B9A07CBE1E33}">
      <dsp:nvSpPr>
        <dsp:cNvPr id="0" name=""/>
        <dsp:cNvSpPr/>
      </dsp:nvSpPr>
      <dsp:spPr>
        <a:xfrm>
          <a:off x="300665" y="284987"/>
          <a:ext cx="2911873" cy="29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February</a:t>
          </a:r>
        </a:p>
      </dsp:txBody>
      <dsp:txXfrm>
        <a:off x="300665" y="284987"/>
        <a:ext cx="2911873" cy="296387"/>
      </dsp:txXfrm>
    </dsp:sp>
    <dsp:sp modelId="{B1C86E51-103C-40FC-A1FD-E5DAE13442A6}">
      <dsp:nvSpPr>
        <dsp:cNvPr id="0" name=""/>
        <dsp:cNvSpPr/>
      </dsp:nvSpPr>
      <dsp:spPr>
        <a:xfrm>
          <a:off x="152471" y="581375"/>
          <a:ext cx="0" cy="84356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5FCF9C-933D-4FE5-9920-A0C23A17F364}">
      <dsp:nvSpPr>
        <dsp:cNvPr id="0" name=""/>
        <dsp:cNvSpPr/>
      </dsp:nvSpPr>
      <dsp:spPr>
        <a:xfrm>
          <a:off x="125421" y="1398265"/>
          <a:ext cx="53349" cy="5334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B69E352-A49E-4F48-B516-70E34940EA0F}">
      <dsp:nvSpPr>
        <dsp:cNvPr id="0" name=""/>
        <dsp:cNvSpPr/>
      </dsp:nvSpPr>
      <dsp:spPr>
        <a:xfrm rot="18900000">
          <a:off x="1797373" y="2311909"/>
          <a:ext cx="209577" cy="2095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C6D8C74-B8A8-4906-B998-7D4516673CB1}">
      <dsp:nvSpPr>
        <dsp:cNvPr id="0" name=""/>
        <dsp:cNvSpPr/>
      </dsp:nvSpPr>
      <dsp:spPr>
        <a:xfrm>
          <a:off x="1820655" y="2335191"/>
          <a:ext cx="163013" cy="16301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7CD964C-92A0-441C-B7B9-7A3F0DBAA825}">
      <dsp:nvSpPr>
        <dsp:cNvPr id="0" name=""/>
        <dsp:cNvSpPr/>
      </dsp:nvSpPr>
      <dsp:spPr>
        <a:xfrm>
          <a:off x="2050356" y="1424939"/>
          <a:ext cx="2911873" cy="843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Waffle talk</a:t>
          </a:r>
        </a:p>
        <a:p>
          <a:pPr marL="0" lvl="0" indent="0" algn="l" defTabSz="666750">
            <a:lnSpc>
              <a:spcPct val="90000"/>
            </a:lnSpc>
            <a:spcBef>
              <a:spcPct val="0"/>
            </a:spcBef>
            <a:spcAft>
              <a:spcPct val="35000"/>
            </a:spcAft>
            <a:buNone/>
          </a:pPr>
          <a:r>
            <a:rPr lang="en-US" sz="1500" kern="1200" dirty="0"/>
            <a:t>Keeping content fresh</a:t>
          </a:r>
        </a:p>
      </dsp:txBody>
      <dsp:txXfrm>
        <a:off x="2050356" y="1424939"/>
        <a:ext cx="2911873" cy="843564"/>
      </dsp:txXfrm>
    </dsp:sp>
    <dsp:sp modelId="{7657F276-FF82-4792-BEA8-6EB4BD6142AE}">
      <dsp:nvSpPr>
        <dsp:cNvPr id="0" name=""/>
        <dsp:cNvSpPr/>
      </dsp:nvSpPr>
      <dsp:spPr>
        <a:xfrm>
          <a:off x="2050356" y="2268504"/>
          <a:ext cx="2911873" cy="29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March</a:t>
          </a:r>
        </a:p>
      </dsp:txBody>
      <dsp:txXfrm>
        <a:off x="2050356" y="2268504"/>
        <a:ext cx="2911873" cy="296387"/>
      </dsp:txXfrm>
    </dsp:sp>
    <dsp:sp modelId="{CB59CC8F-4C04-4BFA-8960-80AAA48E9676}">
      <dsp:nvSpPr>
        <dsp:cNvPr id="0" name=""/>
        <dsp:cNvSpPr/>
      </dsp:nvSpPr>
      <dsp:spPr>
        <a:xfrm>
          <a:off x="1902162" y="1424939"/>
          <a:ext cx="0" cy="84356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D03834-A158-481A-89CC-47F97B6D3F21}">
      <dsp:nvSpPr>
        <dsp:cNvPr id="0" name=""/>
        <dsp:cNvSpPr/>
      </dsp:nvSpPr>
      <dsp:spPr>
        <a:xfrm>
          <a:off x="1875112" y="1398265"/>
          <a:ext cx="53349" cy="5334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B762686-A886-4D46-96A0-5C91374E35EE}">
      <dsp:nvSpPr>
        <dsp:cNvPr id="0" name=""/>
        <dsp:cNvSpPr/>
      </dsp:nvSpPr>
      <dsp:spPr>
        <a:xfrm rot="8100000">
          <a:off x="3547064" y="328392"/>
          <a:ext cx="209577" cy="2095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320A3CA-99EF-4007-904B-B9324B45D657}">
      <dsp:nvSpPr>
        <dsp:cNvPr id="0" name=""/>
        <dsp:cNvSpPr/>
      </dsp:nvSpPr>
      <dsp:spPr>
        <a:xfrm>
          <a:off x="3570346" y="351675"/>
          <a:ext cx="163013" cy="16301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95CCADA-8824-4176-876D-8E913A70E73B}">
      <dsp:nvSpPr>
        <dsp:cNvPr id="0" name=""/>
        <dsp:cNvSpPr/>
      </dsp:nvSpPr>
      <dsp:spPr>
        <a:xfrm>
          <a:off x="3800046" y="581375"/>
          <a:ext cx="2911873" cy="843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Image gallery management</a:t>
          </a:r>
        </a:p>
        <a:p>
          <a:pPr marL="0" lvl="0" indent="0" algn="l" defTabSz="666750">
            <a:lnSpc>
              <a:spcPct val="90000"/>
            </a:lnSpc>
            <a:spcBef>
              <a:spcPct val="0"/>
            </a:spcBef>
            <a:spcAft>
              <a:spcPct val="35000"/>
            </a:spcAft>
            <a:buNone/>
          </a:pPr>
          <a:r>
            <a:rPr lang="en-US" sz="1500" kern="1200" dirty="0"/>
            <a:t>Adding student smiles</a:t>
          </a:r>
        </a:p>
      </dsp:txBody>
      <dsp:txXfrm>
        <a:off x="3800046" y="581375"/>
        <a:ext cx="2911873" cy="843564"/>
      </dsp:txXfrm>
    </dsp:sp>
    <dsp:sp modelId="{EDE80A69-8A96-4E3F-805B-97C83C674CF6}">
      <dsp:nvSpPr>
        <dsp:cNvPr id="0" name=""/>
        <dsp:cNvSpPr/>
      </dsp:nvSpPr>
      <dsp:spPr>
        <a:xfrm>
          <a:off x="3800046" y="284987"/>
          <a:ext cx="2911873" cy="29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April</a:t>
          </a:r>
        </a:p>
      </dsp:txBody>
      <dsp:txXfrm>
        <a:off x="3800046" y="284987"/>
        <a:ext cx="2911873" cy="296387"/>
      </dsp:txXfrm>
    </dsp:sp>
    <dsp:sp modelId="{310280AD-8F79-4240-8026-07352C989283}">
      <dsp:nvSpPr>
        <dsp:cNvPr id="0" name=""/>
        <dsp:cNvSpPr/>
      </dsp:nvSpPr>
      <dsp:spPr>
        <a:xfrm>
          <a:off x="3651853" y="581375"/>
          <a:ext cx="0" cy="84356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628BF3F-7C98-46BB-B7D9-76CC143BD4E2}">
      <dsp:nvSpPr>
        <dsp:cNvPr id="0" name=""/>
        <dsp:cNvSpPr/>
      </dsp:nvSpPr>
      <dsp:spPr>
        <a:xfrm>
          <a:off x="3624803" y="1398265"/>
          <a:ext cx="53349" cy="5334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72B59A6-33A8-4863-84DD-F9FA5B02D291}">
      <dsp:nvSpPr>
        <dsp:cNvPr id="0" name=""/>
        <dsp:cNvSpPr/>
      </dsp:nvSpPr>
      <dsp:spPr>
        <a:xfrm rot="18900000">
          <a:off x="5296755" y="2311909"/>
          <a:ext cx="209577" cy="2095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33EFD60-6E6B-43B7-A5B2-9F9A7B75DA17}">
      <dsp:nvSpPr>
        <dsp:cNvPr id="0" name=""/>
        <dsp:cNvSpPr/>
      </dsp:nvSpPr>
      <dsp:spPr>
        <a:xfrm>
          <a:off x="5320037" y="2335191"/>
          <a:ext cx="163013" cy="16301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31AFA06-4A86-45E7-B1B8-4D3D43894617}">
      <dsp:nvSpPr>
        <dsp:cNvPr id="0" name=""/>
        <dsp:cNvSpPr/>
      </dsp:nvSpPr>
      <dsp:spPr>
        <a:xfrm>
          <a:off x="5549737" y="1424939"/>
          <a:ext cx="2911873" cy="843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Document management</a:t>
          </a:r>
        </a:p>
        <a:p>
          <a:pPr marL="0" lvl="0" indent="0" algn="l" defTabSz="666750">
            <a:lnSpc>
              <a:spcPct val="90000"/>
            </a:lnSpc>
            <a:spcBef>
              <a:spcPct val="0"/>
            </a:spcBef>
            <a:spcAft>
              <a:spcPct val="35000"/>
            </a:spcAft>
            <a:buNone/>
          </a:pPr>
          <a:r>
            <a:rPr lang="en-US" sz="1500" kern="1200" dirty="0"/>
            <a:t>Out of date document check</a:t>
          </a:r>
        </a:p>
      </dsp:txBody>
      <dsp:txXfrm>
        <a:off x="5549737" y="1424939"/>
        <a:ext cx="2911873" cy="843564"/>
      </dsp:txXfrm>
    </dsp:sp>
    <dsp:sp modelId="{6238B57F-B931-4DA8-9C54-60B4AACFCD47}">
      <dsp:nvSpPr>
        <dsp:cNvPr id="0" name=""/>
        <dsp:cNvSpPr/>
      </dsp:nvSpPr>
      <dsp:spPr>
        <a:xfrm>
          <a:off x="5549737" y="2268504"/>
          <a:ext cx="2911873" cy="29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May</a:t>
          </a:r>
        </a:p>
      </dsp:txBody>
      <dsp:txXfrm>
        <a:off x="5549737" y="2268504"/>
        <a:ext cx="2911873" cy="296387"/>
      </dsp:txXfrm>
    </dsp:sp>
    <dsp:sp modelId="{2D5F953D-86B2-4188-BD51-1AA485C4AE55}">
      <dsp:nvSpPr>
        <dsp:cNvPr id="0" name=""/>
        <dsp:cNvSpPr/>
      </dsp:nvSpPr>
      <dsp:spPr>
        <a:xfrm>
          <a:off x="5401544" y="1424939"/>
          <a:ext cx="0" cy="84356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AAEA138-FB99-4621-B38D-0E63A6E5AAC0}">
      <dsp:nvSpPr>
        <dsp:cNvPr id="0" name=""/>
        <dsp:cNvSpPr/>
      </dsp:nvSpPr>
      <dsp:spPr>
        <a:xfrm>
          <a:off x="5374494" y="1398265"/>
          <a:ext cx="53349" cy="5334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77A676B-778A-4225-99ED-290E76D2250F}">
      <dsp:nvSpPr>
        <dsp:cNvPr id="0" name=""/>
        <dsp:cNvSpPr/>
      </dsp:nvSpPr>
      <dsp:spPr>
        <a:xfrm rot="8100000">
          <a:off x="7046446" y="328392"/>
          <a:ext cx="209577" cy="2095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DF46434-4CA8-493B-8F32-EE7B48A36A5A}">
      <dsp:nvSpPr>
        <dsp:cNvPr id="0" name=""/>
        <dsp:cNvSpPr/>
      </dsp:nvSpPr>
      <dsp:spPr>
        <a:xfrm>
          <a:off x="7069728" y="351675"/>
          <a:ext cx="163013" cy="16301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D9B9AD2-5AEE-4129-8909-314374AECAF6}">
      <dsp:nvSpPr>
        <dsp:cNvPr id="0" name=""/>
        <dsp:cNvSpPr/>
      </dsp:nvSpPr>
      <dsp:spPr>
        <a:xfrm>
          <a:off x="7299428" y="581375"/>
          <a:ext cx="2911873" cy="843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Prep for summer</a:t>
          </a:r>
        </a:p>
        <a:p>
          <a:pPr marL="0" lvl="0" indent="0" algn="l" defTabSz="666750">
            <a:lnSpc>
              <a:spcPct val="90000"/>
            </a:lnSpc>
            <a:spcBef>
              <a:spcPct val="0"/>
            </a:spcBef>
            <a:spcAft>
              <a:spcPct val="35000"/>
            </a:spcAft>
            <a:buNone/>
          </a:pPr>
          <a:r>
            <a:rPr lang="en-US" sz="1500" kern="1200" dirty="0"/>
            <a:t>School supply lists</a:t>
          </a:r>
        </a:p>
      </dsp:txBody>
      <dsp:txXfrm>
        <a:off x="7299428" y="581375"/>
        <a:ext cx="2911873" cy="843564"/>
      </dsp:txXfrm>
    </dsp:sp>
    <dsp:sp modelId="{B9881A27-9A91-4AD3-9B64-B9134A5AE764}">
      <dsp:nvSpPr>
        <dsp:cNvPr id="0" name=""/>
        <dsp:cNvSpPr/>
      </dsp:nvSpPr>
      <dsp:spPr>
        <a:xfrm>
          <a:off x="7299428" y="284987"/>
          <a:ext cx="2911873" cy="29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June</a:t>
          </a:r>
        </a:p>
      </dsp:txBody>
      <dsp:txXfrm>
        <a:off x="7299428" y="284987"/>
        <a:ext cx="2911873" cy="296387"/>
      </dsp:txXfrm>
    </dsp:sp>
    <dsp:sp modelId="{0BDF19EC-E71F-4A55-A922-A541E8E770FA}">
      <dsp:nvSpPr>
        <dsp:cNvPr id="0" name=""/>
        <dsp:cNvSpPr/>
      </dsp:nvSpPr>
      <dsp:spPr>
        <a:xfrm>
          <a:off x="7151234" y="581375"/>
          <a:ext cx="0" cy="84356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E37F835-5059-4BA0-BB96-C1E292116512}">
      <dsp:nvSpPr>
        <dsp:cNvPr id="0" name=""/>
        <dsp:cNvSpPr/>
      </dsp:nvSpPr>
      <dsp:spPr>
        <a:xfrm>
          <a:off x="7124185" y="1398265"/>
          <a:ext cx="53349" cy="5334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descr="A logo of a person sitting at a table&#10;&#10;Description automatically generated with low confidence">
            <a:extLst>
              <a:ext uri="{FF2B5EF4-FFF2-40B4-BE49-F238E27FC236}">
                <a16:creationId xmlns:a16="http://schemas.microsoft.com/office/drawing/2014/main" id="{0929810B-7752-872D-A133-08E5C6EAE755}"/>
              </a:ext>
            </a:extLst>
          </p:cNvPr>
          <p:cNvPicPr>
            <a:picLocks noChangeAspect="1"/>
          </p:cNvPicPr>
          <p:nvPr userDrawn="1"/>
        </p:nvPicPr>
        <p:blipFill>
          <a:blip r:embed="rId2"/>
          <a:stretch>
            <a:fillRect/>
          </a:stretch>
        </p:blipFill>
        <p:spPr>
          <a:xfrm>
            <a:off x="168966" y="5696572"/>
            <a:ext cx="480391" cy="960782"/>
          </a:xfrm>
          <a:prstGeom prst="rect">
            <a:avLst/>
          </a:prstGeom>
        </p:spPr>
      </p:pic>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36" y="-553219"/>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dirty="0"/>
              <a:t>Click icon to add picture</a:t>
            </a:r>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dirty="0"/>
              <a:t>Click icon to add picture</a:t>
            </a:r>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dirty="0"/>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logo of a person sitting at a table&#10;&#10;Description automatically generated with low confidence">
            <a:extLst>
              <a:ext uri="{FF2B5EF4-FFF2-40B4-BE49-F238E27FC236}">
                <a16:creationId xmlns:a16="http://schemas.microsoft.com/office/drawing/2014/main" id="{BEE2C743-A93E-4304-03D8-740D1892A306}"/>
              </a:ext>
            </a:extLst>
          </p:cNvPr>
          <p:cNvPicPr>
            <a:picLocks noChangeAspect="1"/>
          </p:cNvPicPr>
          <p:nvPr userDrawn="1"/>
        </p:nvPicPr>
        <p:blipFill>
          <a:blip r:embed="rId18"/>
          <a:stretch>
            <a:fillRect/>
          </a:stretch>
        </p:blipFill>
        <p:spPr>
          <a:xfrm>
            <a:off x="168966" y="5696572"/>
            <a:ext cx="480391" cy="960782"/>
          </a:xfrm>
          <a:prstGeom prst="rect">
            <a:avLst/>
          </a:prstGeom>
        </p:spPr>
      </p:pic>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dn.imagineeverything.com/the-basics" TargetMode="External"/><Relationship Id="rId2" Type="http://schemas.openxmlformats.org/officeDocument/2006/relationships/hyperlink" Target="https://cdn.imagineeverything.com/create-events" TargetMode="External"/><Relationship Id="rId1" Type="http://schemas.openxmlformats.org/officeDocument/2006/relationships/slideLayout" Target="../slideLayouts/slideLayout15.xml"/><Relationship Id="rId4" Type="http://schemas.openxmlformats.org/officeDocument/2006/relationships/hyperlink" Target="https://umbrella.rcsd.ca/unit/view/id:3542" TargetMode="Externa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title"/>
          </p:nvPr>
        </p:nvSpPr>
        <p:spPr>
          <a:xfrm>
            <a:off x="839788" y="640080"/>
            <a:ext cx="3886200" cy="2953512"/>
          </a:xfrm>
        </p:spPr>
        <p:txBody>
          <a:bodyPr anchor="b">
            <a:normAutofit/>
          </a:bodyPr>
          <a:lstStyle/>
          <a:p>
            <a:r>
              <a:rPr lang="en-US" sz="3000" b="1" i="0" dirty="0"/>
              <a:t>Website Wednesdays</a:t>
            </a:r>
            <a:br>
              <a:rPr lang="en-US" sz="3000" dirty="0"/>
            </a:br>
            <a:r>
              <a:rPr lang="en-US" sz="3000" dirty="0"/>
              <a:t>The best day of the week!</a:t>
            </a:r>
            <a:br>
              <a:rPr lang="en-US" sz="3000" dirty="0"/>
            </a:br>
            <a:br>
              <a:rPr lang="en-US" sz="3000" dirty="0"/>
            </a:br>
            <a:r>
              <a:rPr lang="en-US" sz="2000" i="0" dirty="0"/>
              <a:t>January 10 &amp; 17</a:t>
            </a:r>
          </a:p>
        </p:txBody>
      </p:sp>
      <p:sp>
        <p:nvSpPr>
          <p:cNvPr id="9" name="Text Placeholder 3">
            <a:extLst>
              <a:ext uri="{FF2B5EF4-FFF2-40B4-BE49-F238E27FC236}">
                <a16:creationId xmlns:a16="http://schemas.microsoft.com/office/drawing/2014/main" id="{B36D4654-5E74-D2C8-0FA7-41B840BED0E5}"/>
              </a:ext>
            </a:extLst>
          </p:cNvPr>
          <p:cNvSpPr>
            <a:spLocks noGrp="1"/>
          </p:cNvSpPr>
          <p:nvPr>
            <p:ph type="body" sz="half" idx="2"/>
          </p:nvPr>
        </p:nvSpPr>
        <p:spPr>
          <a:xfrm>
            <a:off x="839788" y="4460240"/>
            <a:ext cx="3886200" cy="1785112"/>
          </a:xfrm>
        </p:spPr>
        <p:txBody>
          <a:bodyPr/>
          <a:lstStyle/>
          <a:p>
            <a:r>
              <a:rPr lang="en-US" dirty="0"/>
              <a:t>Menu Maintenance</a:t>
            </a:r>
          </a:p>
          <a:p>
            <a:r>
              <a:rPr lang="en-US" dirty="0"/>
              <a:t>Registration Forms Ready</a:t>
            </a:r>
          </a:p>
        </p:txBody>
      </p:sp>
      <p:pic>
        <p:nvPicPr>
          <p:cNvPr id="4" name="Picture 3">
            <a:extLst>
              <a:ext uri="{FF2B5EF4-FFF2-40B4-BE49-F238E27FC236}">
                <a16:creationId xmlns:a16="http://schemas.microsoft.com/office/drawing/2014/main" id="{04DD3E98-06E6-10C2-7754-281E91E92623}"/>
              </a:ext>
            </a:extLst>
          </p:cNvPr>
          <p:cNvPicPr>
            <a:picLocks noChangeAspect="1"/>
          </p:cNvPicPr>
          <p:nvPr/>
        </p:nvPicPr>
        <p:blipFill>
          <a:blip r:embed="rId2"/>
          <a:stretch>
            <a:fillRect/>
          </a:stretch>
        </p:blipFill>
        <p:spPr>
          <a:xfrm>
            <a:off x="5370146" y="1248490"/>
            <a:ext cx="5982066" cy="4690203"/>
          </a:xfrm>
          <a:prstGeom prst="rect">
            <a:avLst/>
          </a:prstGeom>
          <a:ln w="57150">
            <a:solidFill>
              <a:schemeClr val="tx1"/>
            </a:solidFill>
          </a:ln>
        </p:spPr>
      </p:pic>
    </p:spTree>
    <p:extLst>
      <p:ext uri="{BB962C8B-B14F-4D97-AF65-F5344CB8AC3E}">
        <p14:creationId xmlns:p14="http://schemas.microsoft.com/office/powerpoint/2010/main" val="207476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a:xfrm>
            <a:off x="3236976" y="1595120"/>
            <a:ext cx="5541264" cy="670560"/>
          </a:xfrm>
        </p:spPr>
        <p:txBody>
          <a:bodyPr/>
          <a:lstStyle/>
          <a:p>
            <a:r>
              <a:rPr lang="en-US" dirty="0"/>
              <a:t>Menus</a:t>
            </a:r>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2822448" y="2448560"/>
            <a:ext cx="6370320" cy="2702560"/>
          </a:xfrm>
        </p:spPr>
        <p:txBody>
          <a:bodyPr>
            <a:normAutofit/>
          </a:bodyPr>
          <a:lstStyle/>
          <a:p>
            <a:pPr lvl="0"/>
            <a:r>
              <a:rPr lang="en-US" dirty="0"/>
              <a:t>Your website menu shouldn’t need frequent editing, but it shouldn’t be ignored, either. Let’s talk about when and why you might need to make a change, and go over how to do it.</a:t>
            </a:r>
          </a:p>
          <a:p>
            <a:pPr lvl="0"/>
            <a:r>
              <a:rPr lang="en-US" dirty="0"/>
              <a:t>Hint: this one is very simple!</a:t>
            </a:r>
          </a:p>
        </p:txBody>
      </p:sp>
    </p:spTree>
    <p:extLst>
      <p:ext uri="{BB962C8B-B14F-4D97-AF65-F5344CB8AC3E}">
        <p14:creationId xmlns:p14="http://schemas.microsoft.com/office/powerpoint/2010/main" val="307953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1209040" y="365125"/>
            <a:ext cx="3342640" cy="2103436"/>
          </a:xfrm>
        </p:spPr>
        <p:txBody>
          <a:bodyPr/>
          <a:lstStyle/>
          <a:p>
            <a:r>
              <a:rPr lang="en-US" dirty="0"/>
              <a:t>Website Wednesday Tasks</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idx="1"/>
          </p:nvPr>
        </p:nvSpPr>
        <p:spPr>
          <a:xfrm>
            <a:off x="1209040" y="2641600"/>
            <a:ext cx="3816096" cy="3053080"/>
          </a:xfrm>
        </p:spPr>
        <p:txBody>
          <a:bodyPr>
            <a:normAutofit/>
          </a:bodyPr>
          <a:lstStyle/>
          <a:p>
            <a:r>
              <a:rPr lang="en-US" dirty="0"/>
              <a:t>Please check that your registration forms are working and let me know if there are any issues. Then you’ll be entered to win… and I’ll come around with prizes before the February break!</a:t>
            </a:r>
          </a:p>
        </p:txBody>
      </p:sp>
      <p:pic>
        <p:nvPicPr>
          <p:cNvPr id="3" name="Picture 2">
            <a:extLst>
              <a:ext uri="{FF2B5EF4-FFF2-40B4-BE49-F238E27FC236}">
                <a16:creationId xmlns:a16="http://schemas.microsoft.com/office/drawing/2014/main" id="{8F0E224D-19DD-8C0F-2323-4BEC0DE2723A}"/>
              </a:ext>
            </a:extLst>
          </p:cNvPr>
          <p:cNvPicPr>
            <a:picLocks noChangeAspect="1"/>
          </p:cNvPicPr>
          <p:nvPr/>
        </p:nvPicPr>
        <p:blipFill>
          <a:blip r:embed="rId2"/>
          <a:stretch>
            <a:fillRect/>
          </a:stretch>
        </p:blipFill>
        <p:spPr>
          <a:xfrm>
            <a:off x="6932612" y="539811"/>
            <a:ext cx="3816096" cy="5778378"/>
          </a:xfrm>
          <a:prstGeom prst="rect">
            <a:avLst/>
          </a:prstGeom>
          <a:ln w="57150">
            <a:solidFill>
              <a:schemeClr val="tx1"/>
            </a:solidFill>
          </a:ln>
        </p:spPr>
      </p:pic>
    </p:spTree>
    <p:extLst>
      <p:ext uri="{BB962C8B-B14F-4D97-AF65-F5344CB8AC3E}">
        <p14:creationId xmlns:p14="http://schemas.microsoft.com/office/powerpoint/2010/main" val="191294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D2FA59-42D1-4596-BADF-65EE2EECB2F4}"/>
              </a:ext>
            </a:extLst>
          </p:cNvPr>
          <p:cNvSpPr>
            <a:spLocks noGrp="1"/>
          </p:cNvSpPr>
          <p:nvPr>
            <p:ph type="title"/>
          </p:nvPr>
        </p:nvSpPr>
        <p:spPr>
          <a:xfrm>
            <a:off x="1399032" y="2225040"/>
            <a:ext cx="4077208" cy="1981200"/>
          </a:xfrm>
        </p:spPr>
        <p:txBody>
          <a:bodyPr anchor="b">
            <a:normAutofit/>
          </a:bodyPr>
          <a:lstStyle/>
          <a:p>
            <a:r>
              <a:rPr lang="en-US" sz="4000" dirty="0"/>
              <a:t>Questions?</a:t>
            </a:r>
            <a:br>
              <a:rPr lang="en-US" sz="4000" dirty="0"/>
            </a:br>
            <a:br>
              <a:rPr lang="en-US" sz="1700" dirty="0"/>
            </a:br>
            <a:r>
              <a:rPr lang="en-US" sz="1700" dirty="0"/>
              <a:t>Send them my way now or wait until next session. </a:t>
            </a:r>
          </a:p>
        </p:txBody>
      </p:sp>
      <p:pic>
        <p:nvPicPr>
          <p:cNvPr id="3" name="Picture 2">
            <a:extLst>
              <a:ext uri="{FF2B5EF4-FFF2-40B4-BE49-F238E27FC236}">
                <a16:creationId xmlns:a16="http://schemas.microsoft.com/office/drawing/2014/main" id="{E2536745-1ADA-75AE-6F04-FB3720DC166A}"/>
              </a:ext>
            </a:extLst>
          </p:cNvPr>
          <p:cNvPicPr>
            <a:picLocks noChangeAspect="1"/>
          </p:cNvPicPr>
          <p:nvPr/>
        </p:nvPicPr>
        <p:blipFill>
          <a:blip r:embed="rId2"/>
          <a:stretch>
            <a:fillRect/>
          </a:stretch>
        </p:blipFill>
        <p:spPr>
          <a:xfrm>
            <a:off x="6586098" y="1663609"/>
            <a:ext cx="4750044" cy="3530781"/>
          </a:xfrm>
          <a:prstGeom prst="rect">
            <a:avLst/>
          </a:prstGeom>
          <a:ln w="57150">
            <a:solidFill>
              <a:schemeClr val="tx1"/>
            </a:solidFill>
          </a:ln>
        </p:spPr>
      </p:pic>
    </p:spTree>
    <p:extLst>
      <p:ext uri="{BB962C8B-B14F-4D97-AF65-F5344CB8AC3E}">
        <p14:creationId xmlns:p14="http://schemas.microsoft.com/office/powerpoint/2010/main" val="395842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a:xfrm>
            <a:off x="1657168" y="2151017"/>
            <a:ext cx="3910512" cy="2373086"/>
          </a:xfrm>
        </p:spPr>
        <p:txBody>
          <a:bodyPr>
            <a:normAutofit/>
          </a:bodyPr>
          <a:lstStyle/>
          <a:p>
            <a:pPr algn="ctr"/>
            <a:r>
              <a:rPr lang="en-US" sz="2800" dirty="0"/>
              <a:t>2023-2024 </a:t>
            </a:r>
            <a:br>
              <a:rPr lang="en-US" sz="2800" dirty="0"/>
            </a:br>
            <a:r>
              <a:rPr lang="en-US" sz="2800" dirty="0"/>
              <a:t>Website Wednesdays</a:t>
            </a:r>
            <a:br>
              <a:rPr lang="en-US" sz="3200" dirty="0"/>
            </a:br>
            <a:br>
              <a:rPr lang="en-US" sz="3200" dirty="0"/>
            </a:br>
            <a:r>
              <a:rPr lang="en-US" sz="2800" dirty="0"/>
              <a:t>3:45 – 4:30 on Teams</a:t>
            </a:r>
          </a:p>
        </p:txBody>
      </p:sp>
      <p:sp>
        <p:nvSpPr>
          <p:cNvPr id="11" name="Content Placeholder 10">
            <a:extLst>
              <a:ext uri="{FF2B5EF4-FFF2-40B4-BE49-F238E27FC236}">
                <a16:creationId xmlns:a16="http://schemas.microsoft.com/office/drawing/2014/main" id="{7041F48D-F184-4F9F-B5AC-F127F0898F39}"/>
              </a:ext>
            </a:extLst>
          </p:cNvPr>
          <p:cNvSpPr>
            <a:spLocks noGrp="1"/>
          </p:cNvSpPr>
          <p:nvPr>
            <p:ph sz="quarter" idx="13"/>
          </p:nvPr>
        </p:nvSpPr>
        <p:spPr>
          <a:xfrm>
            <a:off x="7111999" y="712788"/>
            <a:ext cx="4241801" cy="5432425"/>
          </a:xfrm>
        </p:spPr>
        <p:txBody>
          <a:bodyPr/>
          <a:lstStyle/>
          <a:p>
            <a:r>
              <a:rPr lang="en-US" b="1" u="sng" dirty="0"/>
              <a:t>Upcoming WWs</a:t>
            </a:r>
          </a:p>
          <a:p>
            <a:r>
              <a:rPr lang="en-US" dirty="0"/>
              <a:t>February 7, 14</a:t>
            </a:r>
          </a:p>
          <a:p>
            <a:r>
              <a:rPr lang="en-US" dirty="0"/>
              <a:t>March 6, 13</a:t>
            </a:r>
          </a:p>
          <a:p>
            <a:r>
              <a:rPr lang="en-US" dirty="0"/>
              <a:t>April 3, 10</a:t>
            </a:r>
          </a:p>
          <a:p>
            <a:r>
              <a:rPr lang="en-US" dirty="0"/>
              <a:t>May 1, 8</a:t>
            </a:r>
          </a:p>
          <a:p>
            <a:r>
              <a:rPr lang="en-US" dirty="0"/>
              <a:t>June 5, 12</a:t>
            </a:r>
          </a:p>
          <a:p>
            <a:endParaRPr lang="en-US" sz="1800" dirty="0"/>
          </a:p>
        </p:txBody>
      </p:sp>
    </p:spTree>
    <p:extLst>
      <p:ext uri="{BB962C8B-B14F-4D97-AF65-F5344CB8AC3E}">
        <p14:creationId xmlns:p14="http://schemas.microsoft.com/office/powerpoint/2010/main" val="284915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D050-D6A8-8587-54D0-7D2145FEEC67}"/>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F591B2E4-2801-49E1-31FE-4846695D3B70}"/>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04B9CC81-2CED-07F3-6586-FD4C064016B1}"/>
              </a:ext>
            </a:extLst>
          </p:cNvPr>
          <p:cNvSpPr>
            <a:spLocks noGrp="1"/>
          </p:cNvSpPr>
          <p:nvPr>
            <p:ph type="body" sz="half" idx="2"/>
          </p:nvPr>
        </p:nvSpPr>
        <p:spPr/>
        <p:txBody>
          <a:bodyPr/>
          <a:lstStyle/>
          <a:p>
            <a:r>
              <a:rPr lang="en-US" dirty="0">
                <a:hlinkClick r:id="rId2"/>
              </a:rPr>
              <a:t>Create Events</a:t>
            </a:r>
            <a:endParaRPr lang="en-US" dirty="0">
              <a:hlinkClick r:id="rId3"/>
            </a:endParaRPr>
          </a:p>
          <a:p>
            <a:r>
              <a:rPr lang="en-US" dirty="0">
                <a:hlinkClick r:id="rId4"/>
              </a:rPr>
              <a:t>Umbrella Video</a:t>
            </a:r>
            <a:endParaRPr lang="en-US" dirty="0">
              <a:hlinkClick r:id="rId3"/>
            </a:endParaRPr>
          </a:p>
          <a:p>
            <a:r>
              <a:rPr lang="en-US" dirty="0">
                <a:hlinkClick r:id="rId3"/>
              </a:rPr>
              <a:t>Imagine Everything: The Basics</a:t>
            </a:r>
            <a:endParaRPr lang="en-US" dirty="0"/>
          </a:p>
        </p:txBody>
      </p:sp>
    </p:spTree>
    <p:extLst>
      <p:ext uri="{BB962C8B-B14F-4D97-AF65-F5344CB8AC3E}">
        <p14:creationId xmlns:p14="http://schemas.microsoft.com/office/powerpoint/2010/main" val="376214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8">
            <a:extLst>
              <a:ext uri="{FF2B5EF4-FFF2-40B4-BE49-F238E27FC236}">
                <a16:creationId xmlns:a16="http://schemas.microsoft.com/office/drawing/2014/main" id="{208DC11F-DC3B-F25B-0E80-4E8F5CF11FCC}"/>
              </a:ext>
            </a:extLst>
          </p:cNvPr>
          <p:cNvGraphicFramePr>
            <a:graphicFrameLocks noGrp="1"/>
          </p:cNvGraphicFramePr>
          <p:nvPr>
            <p:ph idx="1"/>
            <p:extLst>
              <p:ext uri="{D42A27DB-BD31-4B8C-83A1-F6EECF244321}">
                <p14:modId xmlns:p14="http://schemas.microsoft.com/office/powerpoint/2010/main" val="1562984919"/>
              </p:ext>
            </p:extLst>
          </p:nvPr>
        </p:nvGraphicFramePr>
        <p:xfrm>
          <a:off x="838200" y="182880"/>
          <a:ext cx="10515600" cy="297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489327DF-433E-47EB-7CDD-E3AF937CAF6F}"/>
              </a:ext>
            </a:extLst>
          </p:cNvPr>
          <p:cNvSpPr txBox="1">
            <a:spLocks/>
          </p:cNvSpPr>
          <p:nvPr/>
        </p:nvSpPr>
        <p:spPr>
          <a:xfrm>
            <a:off x="838200" y="5974080"/>
            <a:ext cx="7320280" cy="88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en-US" sz="1500" dirty="0"/>
              <a:t>Topics may change throughout the year</a:t>
            </a:r>
          </a:p>
          <a:p>
            <a:r>
              <a:rPr lang="en-US" sz="1500" dirty="0"/>
              <a:t>Off-topic questions are always welcome</a:t>
            </a:r>
          </a:p>
        </p:txBody>
      </p:sp>
      <p:graphicFrame>
        <p:nvGraphicFramePr>
          <p:cNvPr id="6" name="Content Placeholder 8">
            <a:extLst>
              <a:ext uri="{FF2B5EF4-FFF2-40B4-BE49-F238E27FC236}">
                <a16:creationId xmlns:a16="http://schemas.microsoft.com/office/drawing/2014/main" id="{56537F65-B25F-4285-CDE3-9F8E63FF8DF8}"/>
              </a:ext>
            </a:extLst>
          </p:cNvPr>
          <p:cNvGraphicFramePr>
            <a:graphicFrameLocks/>
          </p:cNvGraphicFramePr>
          <p:nvPr>
            <p:extLst>
              <p:ext uri="{D42A27DB-BD31-4B8C-83A1-F6EECF244321}">
                <p14:modId xmlns:p14="http://schemas.microsoft.com/office/powerpoint/2010/main" val="1414085038"/>
              </p:ext>
            </p:extLst>
          </p:nvPr>
        </p:nvGraphicFramePr>
        <p:xfrm>
          <a:off x="838200" y="3322320"/>
          <a:ext cx="10515600" cy="2849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7015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a:xfrm>
            <a:off x="3236976" y="1595120"/>
            <a:ext cx="5541264" cy="670560"/>
          </a:xfrm>
        </p:spPr>
        <p:txBody>
          <a:bodyPr/>
          <a:lstStyle/>
          <a:p>
            <a:r>
              <a:rPr lang="en-US" dirty="0"/>
              <a:t>Registration Forms</a:t>
            </a:r>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2822448" y="2357120"/>
            <a:ext cx="6370320" cy="3434080"/>
          </a:xfrm>
        </p:spPr>
        <p:txBody>
          <a:bodyPr>
            <a:normAutofit/>
          </a:bodyPr>
          <a:lstStyle/>
          <a:p>
            <a:pPr lvl="0">
              <a:lnSpc>
                <a:spcPct val="150000"/>
              </a:lnSpc>
            </a:pPr>
            <a:r>
              <a:rPr lang="en-US" sz="2000" dirty="0"/>
              <a:t>Task #5 – post your registration forms</a:t>
            </a:r>
          </a:p>
          <a:p>
            <a:pPr lvl="0">
              <a:lnSpc>
                <a:spcPct val="150000"/>
              </a:lnSpc>
            </a:pPr>
            <a:r>
              <a:rPr lang="en-US" sz="2000" dirty="0"/>
              <a:t>Make sure you have the correct links and that they are very easy to find. Registration should be so obvious that a potential student’s parent can’t help but register with you!</a:t>
            </a:r>
          </a:p>
          <a:p>
            <a:pPr lvl="0">
              <a:lnSpc>
                <a:spcPct val="150000"/>
              </a:lnSpc>
            </a:pPr>
            <a:r>
              <a:rPr lang="en-US" sz="2000" dirty="0"/>
              <a:t>Send me a screen shot to win!</a:t>
            </a:r>
          </a:p>
        </p:txBody>
      </p:sp>
    </p:spTree>
    <p:extLst>
      <p:ext uri="{BB962C8B-B14F-4D97-AF65-F5344CB8AC3E}">
        <p14:creationId xmlns:p14="http://schemas.microsoft.com/office/powerpoint/2010/main" val="2553619903"/>
      </p:ext>
    </p:extLst>
  </p:cSld>
  <p:clrMapOvr>
    <a:masterClrMapping/>
  </p:clrMapOvr>
</p:sld>
</file>

<file path=ppt/theme/theme1.xml><?xml version="1.0" encoding="utf-8"?>
<a:theme xmlns:a="http://schemas.openxmlformats.org/drawingml/2006/main" name="Brush">
  <a:themeElements>
    <a:clrScheme name="Regina Catholic Schools 2023">
      <a:dk1>
        <a:sysClr val="windowText" lastClr="000000"/>
      </a:dk1>
      <a:lt1>
        <a:sysClr val="window" lastClr="FFFFFF"/>
      </a:lt1>
      <a:dk2>
        <a:srgbClr val="44546A"/>
      </a:dk2>
      <a:lt2>
        <a:srgbClr val="E7E6E6"/>
      </a:lt2>
      <a:accent1>
        <a:srgbClr val="0265A7"/>
      </a:accent1>
      <a:accent2>
        <a:srgbClr val="26336D"/>
      </a:accent2>
      <a:accent3>
        <a:srgbClr val="8DD5EE"/>
      </a:accent3>
      <a:accent4>
        <a:srgbClr val="78C8FD"/>
      </a:accent4>
      <a:accent5>
        <a:srgbClr val="5D70C6"/>
      </a:accent5>
      <a:accent6>
        <a:srgbClr val="BAE5F4"/>
      </a:accent6>
      <a:hlink>
        <a:srgbClr val="70AD47"/>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CC198-DBFA-46B2-A241-8E3888E63670}">
  <ds:schemaRefs>
    <ds:schemaRef ds:uri="http://schemas.microsoft.com/office/2006/metadata/properties"/>
    <ds:schemaRef ds:uri="16c05727-aa75-4e4a-9b5f-8a80a1165891"/>
    <ds:schemaRef ds:uri="http://purl.org/dc/elements/1.1/"/>
    <ds:schemaRef ds:uri="71af3243-3dd4-4a8d-8c0d-dd76da1f02a5"/>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{383AAC73-4BA9-4F92-ABEA-42E79A990068}tf89080264_win32</Template>
  <TotalTime>22638</TotalTime>
  <Words>292</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Brush</vt:lpstr>
      <vt:lpstr>Website Wednesdays The best day of the week!  January 10 &amp; 17</vt:lpstr>
      <vt:lpstr>Menus</vt:lpstr>
      <vt:lpstr>Website Wednesday Tasks</vt:lpstr>
      <vt:lpstr>Questions?  Send them my way now or wait until next session. </vt:lpstr>
      <vt:lpstr>2023-2024  Website Wednesdays  3:45 – 4:30 on Teams</vt:lpstr>
      <vt:lpstr>Links</vt:lpstr>
      <vt:lpstr>PowerPoint Presentation</vt:lpstr>
      <vt:lpstr>Registration Forms</vt:lpstr>
    </vt:vector>
  </TitlesOfParts>
  <Company>RCS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Brush</dc:title>
  <dc:creator>West, Twylla</dc:creator>
  <cp:lastModifiedBy>West, Twylla</cp:lastModifiedBy>
  <cp:revision>6</cp:revision>
  <dcterms:created xsi:type="dcterms:W3CDTF">2023-04-29T02:33:08Z</dcterms:created>
  <dcterms:modified xsi:type="dcterms:W3CDTF">2024-01-17T21:30:40Z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